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9" r:id="rId2"/>
    <p:sldId id="256" r:id="rId3"/>
    <p:sldId id="257" r:id="rId4"/>
    <p:sldId id="258" r:id="rId5"/>
    <p:sldId id="259" r:id="rId6"/>
    <p:sldId id="260" r:id="rId7"/>
    <p:sldId id="261" r:id="rId8"/>
    <p:sldId id="262" r:id="rId9"/>
    <p:sldId id="263" r:id="rId10"/>
    <p:sldId id="264" r:id="rId11"/>
    <p:sldId id="265" r:id="rId12"/>
    <p:sldId id="266" r:id="rId13"/>
    <p:sldId id="267" r:id="rId14"/>
    <p:sldId id="270"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000"/>
    <p:restoredTop sz="96327"/>
  </p:normalViewPr>
  <p:slideViewPr>
    <p:cSldViewPr snapToGrid="0" snapToObjects="1">
      <p:cViewPr>
        <p:scale>
          <a:sx n="93" d="100"/>
          <a:sy n="93" d="100"/>
        </p:scale>
        <p:origin x="14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84384-2D27-4918-B3BC-FED9C298FE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D308590-E5E6-4040-9412-78D7764DC2AA}">
      <dgm:prSet/>
      <dgm:spPr/>
      <dgm:t>
        <a:bodyPr/>
        <a:lstStyle/>
        <a:p>
          <a:r>
            <a:rPr lang="en-US" dirty="0"/>
            <a:t>1.Cab booking </a:t>
          </a:r>
        </a:p>
      </dgm:t>
    </dgm:pt>
    <dgm:pt modelId="{F2722783-1B0E-4C6D-943F-A89EAAF7D9F0}" type="parTrans" cxnId="{5ED87500-D242-4236-92D0-5FF38D7641FD}">
      <dgm:prSet/>
      <dgm:spPr/>
      <dgm:t>
        <a:bodyPr/>
        <a:lstStyle/>
        <a:p>
          <a:endParaRPr lang="en-US"/>
        </a:p>
      </dgm:t>
    </dgm:pt>
    <dgm:pt modelId="{9A8B69BD-7A7C-41FF-9D24-56D74E107877}" type="sibTrans" cxnId="{5ED87500-D242-4236-92D0-5FF38D7641FD}">
      <dgm:prSet/>
      <dgm:spPr/>
      <dgm:t>
        <a:bodyPr/>
        <a:lstStyle/>
        <a:p>
          <a:endParaRPr lang="en-US"/>
        </a:p>
      </dgm:t>
    </dgm:pt>
    <dgm:pt modelId="{1095394A-BB6F-4644-9FA5-B509E2C07F01}">
      <dgm:prSet/>
      <dgm:spPr/>
      <dgm:t>
        <a:bodyPr/>
        <a:lstStyle/>
        <a:p>
          <a:r>
            <a:rPr lang="en-US" dirty="0"/>
            <a:t>2.Car pooling</a:t>
          </a:r>
        </a:p>
      </dgm:t>
    </dgm:pt>
    <dgm:pt modelId="{A0CBCEA3-E82C-449C-BE5D-857E2A70146E}" type="parTrans" cxnId="{370F6687-8606-4F97-B061-AC2C7B1A98BF}">
      <dgm:prSet/>
      <dgm:spPr/>
      <dgm:t>
        <a:bodyPr/>
        <a:lstStyle/>
        <a:p>
          <a:endParaRPr lang="en-US"/>
        </a:p>
      </dgm:t>
    </dgm:pt>
    <dgm:pt modelId="{EC68231F-A187-4B84-9AE2-D4BAFEBA9B8C}" type="sibTrans" cxnId="{370F6687-8606-4F97-B061-AC2C7B1A98BF}">
      <dgm:prSet/>
      <dgm:spPr/>
      <dgm:t>
        <a:bodyPr/>
        <a:lstStyle/>
        <a:p>
          <a:endParaRPr lang="en-US"/>
        </a:p>
      </dgm:t>
    </dgm:pt>
    <dgm:pt modelId="{24DC4214-3DCE-4859-91F0-FA4D174C34DF}">
      <dgm:prSet/>
      <dgm:spPr/>
      <dgm:t>
        <a:bodyPr/>
        <a:lstStyle/>
        <a:p>
          <a:r>
            <a:rPr lang="en-US" dirty="0"/>
            <a:t>3.Rider Authentication</a:t>
          </a:r>
        </a:p>
      </dgm:t>
    </dgm:pt>
    <dgm:pt modelId="{298D1C85-BB08-490E-9805-670A6B5CD24F}" type="parTrans" cxnId="{A7443A01-EBF5-43E9-90F0-DDFA328F6F3B}">
      <dgm:prSet/>
      <dgm:spPr/>
      <dgm:t>
        <a:bodyPr/>
        <a:lstStyle/>
        <a:p>
          <a:endParaRPr lang="en-US"/>
        </a:p>
      </dgm:t>
    </dgm:pt>
    <dgm:pt modelId="{DF2D1ACE-C52C-46F5-9C7B-E61589BCC9ED}" type="sibTrans" cxnId="{A7443A01-EBF5-43E9-90F0-DDFA328F6F3B}">
      <dgm:prSet/>
      <dgm:spPr/>
      <dgm:t>
        <a:bodyPr/>
        <a:lstStyle/>
        <a:p>
          <a:endParaRPr lang="en-US"/>
        </a:p>
      </dgm:t>
    </dgm:pt>
    <dgm:pt modelId="{AA24C9C1-B2D3-4532-8D30-21A52A6CA43B}">
      <dgm:prSet/>
      <dgm:spPr/>
      <dgm:t>
        <a:bodyPr/>
        <a:lstStyle/>
        <a:p>
          <a:r>
            <a:rPr lang="en-US" dirty="0"/>
            <a:t>4.Driver Authentication</a:t>
          </a:r>
        </a:p>
      </dgm:t>
    </dgm:pt>
    <dgm:pt modelId="{0D9163E7-0038-4283-B999-E242D364CF6B}" type="parTrans" cxnId="{46DAEEAF-409A-4265-8DFE-6410720EFEC7}">
      <dgm:prSet/>
      <dgm:spPr/>
      <dgm:t>
        <a:bodyPr/>
        <a:lstStyle/>
        <a:p>
          <a:endParaRPr lang="en-US"/>
        </a:p>
      </dgm:t>
    </dgm:pt>
    <dgm:pt modelId="{5A2D30D3-3C86-4C87-9619-CD4DFABCC8A0}" type="sibTrans" cxnId="{46DAEEAF-409A-4265-8DFE-6410720EFEC7}">
      <dgm:prSet/>
      <dgm:spPr/>
      <dgm:t>
        <a:bodyPr/>
        <a:lstStyle/>
        <a:p>
          <a:endParaRPr lang="en-US"/>
        </a:p>
      </dgm:t>
    </dgm:pt>
    <dgm:pt modelId="{05A56F4C-0E43-489C-ABF8-972D9F51508C}">
      <dgm:prSet/>
      <dgm:spPr/>
      <dgm:t>
        <a:bodyPr/>
        <a:lstStyle/>
        <a:p>
          <a:r>
            <a:rPr lang="en-US" dirty="0"/>
            <a:t>5.Sign In/login/logout</a:t>
          </a:r>
        </a:p>
      </dgm:t>
    </dgm:pt>
    <dgm:pt modelId="{61489E9C-44EA-47C0-956F-A5EEBFB33E28}" type="parTrans" cxnId="{E7C84753-E184-4CE4-8E3B-22888E8D1EFC}">
      <dgm:prSet/>
      <dgm:spPr/>
      <dgm:t>
        <a:bodyPr/>
        <a:lstStyle/>
        <a:p>
          <a:endParaRPr lang="en-US"/>
        </a:p>
      </dgm:t>
    </dgm:pt>
    <dgm:pt modelId="{3C85F976-0574-4383-8CC9-52352D373D9F}" type="sibTrans" cxnId="{E7C84753-E184-4CE4-8E3B-22888E8D1EFC}">
      <dgm:prSet/>
      <dgm:spPr/>
      <dgm:t>
        <a:bodyPr/>
        <a:lstStyle/>
        <a:p>
          <a:endParaRPr lang="en-US"/>
        </a:p>
      </dgm:t>
    </dgm:pt>
    <dgm:pt modelId="{4887CF61-EE53-FE40-BDEE-D89464D44FCB}" type="pres">
      <dgm:prSet presAssocID="{05C84384-2D27-4918-B3BC-FED9C298FE5C}" presName="linear" presStyleCnt="0">
        <dgm:presLayoutVars>
          <dgm:dir/>
          <dgm:animLvl val="lvl"/>
          <dgm:resizeHandles val="exact"/>
        </dgm:presLayoutVars>
      </dgm:prSet>
      <dgm:spPr/>
    </dgm:pt>
    <dgm:pt modelId="{A1EE5607-731A-1546-90AF-C9A2062305C2}" type="pres">
      <dgm:prSet presAssocID="{7D308590-E5E6-4040-9412-78D7764DC2AA}" presName="parentLin" presStyleCnt="0"/>
      <dgm:spPr/>
    </dgm:pt>
    <dgm:pt modelId="{163FAA07-CE93-3E43-BEEB-277280DDBCC2}" type="pres">
      <dgm:prSet presAssocID="{7D308590-E5E6-4040-9412-78D7764DC2AA}" presName="parentLeftMargin" presStyleLbl="node1" presStyleIdx="0" presStyleCnt="5"/>
      <dgm:spPr/>
    </dgm:pt>
    <dgm:pt modelId="{6A3B5B58-A985-D745-BE2F-8181433F7FA1}" type="pres">
      <dgm:prSet presAssocID="{7D308590-E5E6-4040-9412-78D7764DC2AA}" presName="parentText" presStyleLbl="node1" presStyleIdx="0" presStyleCnt="5">
        <dgm:presLayoutVars>
          <dgm:chMax val="0"/>
          <dgm:bulletEnabled val="1"/>
        </dgm:presLayoutVars>
      </dgm:prSet>
      <dgm:spPr/>
    </dgm:pt>
    <dgm:pt modelId="{68B9D153-3A6A-0648-84F1-C48873233B0B}" type="pres">
      <dgm:prSet presAssocID="{7D308590-E5E6-4040-9412-78D7764DC2AA}" presName="negativeSpace" presStyleCnt="0"/>
      <dgm:spPr/>
    </dgm:pt>
    <dgm:pt modelId="{041EE6CB-AEA9-1143-96DC-77F7C677B793}" type="pres">
      <dgm:prSet presAssocID="{7D308590-E5E6-4040-9412-78D7764DC2AA}" presName="childText" presStyleLbl="conFgAcc1" presStyleIdx="0" presStyleCnt="5">
        <dgm:presLayoutVars>
          <dgm:bulletEnabled val="1"/>
        </dgm:presLayoutVars>
      </dgm:prSet>
      <dgm:spPr/>
    </dgm:pt>
    <dgm:pt modelId="{9EA58C2E-074D-9D4F-83A2-EF996BB28E48}" type="pres">
      <dgm:prSet presAssocID="{9A8B69BD-7A7C-41FF-9D24-56D74E107877}" presName="spaceBetweenRectangles" presStyleCnt="0"/>
      <dgm:spPr/>
    </dgm:pt>
    <dgm:pt modelId="{EB8DE7C1-1551-D44B-BF79-9EA877704214}" type="pres">
      <dgm:prSet presAssocID="{1095394A-BB6F-4644-9FA5-B509E2C07F01}" presName="parentLin" presStyleCnt="0"/>
      <dgm:spPr/>
    </dgm:pt>
    <dgm:pt modelId="{1F8B448C-5770-1E45-B2CE-AF029222C890}" type="pres">
      <dgm:prSet presAssocID="{1095394A-BB6F-4644-9FA5-B509E2C07F01}" presName="parentLeftMargin" presStyleLbl="node1" presStyleIdx="0" presStyleCnt="5"/>
      <dgm:spPr/>
    </dgm:pt>
    <dgm:pt modelId="{286C3089-851E-D94B-B404-FFE85DB06BEB}" type="pres">
      <dgm:prSet presAssocID="{1095394A-BB6F-4644-9FA5-B509E2C07F01}" presName="parentText" presStyleLbl="node1" presStyleIdx="1" presStyleCnt="5">
        <dgm:presLayoutVars>
          <dgm:chMax val="0"/>
          <dgm:bulletEnabled val="1"/>
        </dgm:presLayoutVars>
      </dgm:prSet>
      <dgm:spPr/>
    </dgm:pt>
    <dgm:pt modelId="{00D6D4D1-9EFD-D44C-9C2E-D1B5BBD81E3F}" type="pres">
      <dgm:prSet presAssocID="{1095394A-BB6F-4644-9FA5-B509E2C07F01}" presName="negativeSpace" presStyleCnt="0"/>
      <dgm:spPr/>
    </dgm:pt>
    <dgm:pt modelId="{BE5988AC-6AF7-9C41-A5C2-4796E626FD39}" type="pres">
      <dgm:prSet presAssocID="{1095394A-BB6F-4644-9FA5-B509E2C07F01}" presName="childText" presStyleLbl="conFgAcc1" presStyleIdx="1" presStyleCnt="5">
        <dgm:presLayoutVars>
          <dgm:bulletEnabled val="1"/>
        </dgm:presLayoutVars>
      </dgm:prSet>
      <dgm:spPr/>
    </dgm:pt>
    <dgm:pt modelId="{892FC85C-05D8-F54C-A86C-946D58E65F36}" type="pres">
      <dgm:prSet presAssocID="{EC68231F-A187-4B84-9AE2-D4BAFEBA9B8C}" presName="spaceBetweenRectangles" presStyleCnt="0"/>
      <dgm:spPr/>
    </dgm:pt>
    <dgm:pt modelId="{FAA6D7C4-2CCD-F54B-8DDE-BA831986F07C}" type="pres">
      <dgm:prSet presAssocID="{24DC4214-3DCE-4859-91F0-FA4D174C34DF}" presName="parentLin" presStyleCnt="0"/>
      <dgm:spPr/>
    </dgm:pt>
    <dgm:pt modelId="{0964966B-0276-924B-AC11-98607169BC4A}" type="pres">
      <dgm:prSet presAssocID="{24DC4214-3DCE-4859-91F0-FA4D174C34DF}" presName="parentLeftMargin" presStyleLbl="node1" presStyleIdx="1" presStyleCnt="5"/>
      <dgm:spPr/>
    </dgm:pt>
    <dgm:pt modelId="{89ABCF97-2EF6-4840-99E8-6DA500E544EA}" type="pres">
      <dgm:prSet presAssocID="{24DC4214-3DCE-4859-91F0-FA4D174C34DF}" presName="parentText" presStyleLbl="node1" presStyleIdx="2" presStyleCnt="5">
        <dgm:presLayoutVars>
          <dgm:chMax val="0"/>
          <dgm:bulletEnabled val="1"/>
        </dgm:presLayoutVars>
      </dgm:prSet>
      <dgm:spPr/>
    </dgm:pt>
    <dgm:pt modelId="{6AC5B949-3A59-B740-9A64-5A0BE2B8908D}" type="pres">
      <dgm:prSet presAssocID="{24DC4214-3DCE-4859-91F0-FA4D174C34DF}" presName="negativeSpace" presStyleCnt="0"/>
      <dgm:spPr/>
    </dgm:pt>
    <dgm:pt modelId="{F8B135C2-C4D8-BF47-85E3-FEF3F4552DBA}" type="pres">
      <dgm:prSet presAssocID="{24DC4214-3DCE-4859-91F0-FA4D174C34DF}" presName="childText" presStyleLbl="conFgAcc1" presStyleIdx="2" presStyleCnt="5">
        <dgm:presLayoutVars>
          <dgm:bulletEnabled val="1"/>
        </dgm:presLayoutVars>
      </dgm:prSet>
      <dgm:spPr/>
    </dgm:pt>
    <dgm:pt modelId="{6C18D4DF-FDBE-0F47-B6AB-259A0A657F58}" type="pres">
      <dgm:prSet presAssocID="{DF2D1ACE-C52C-46F5-9C7B-E61589BCC9ED}" presName="spaceBetweenRectangles" presStyleCnt="0"/>
      <dgm:spPr/>
    </dgm:pt>
    <dgm:pt modelId="{C2FA2F6C-9E07-C04C-9EE3-2BF00A0A1B51}" type="pres">
      <dgm:prSet presAssocID="{AA24C9C1-B2D3-4532-8D30-21A52A6CA43B}" presName="parentLin" presStyleCnt="0"/>
      <dgm:spPr/>
    </dgm:pt>
    <dgm:pt modelId="{7DCF1774-F92C-4E40-A1F7-361B29FF8498}" type="pres">
      <dgm:prSet presAssocID="{AA24C9C1-B2D3-4532-8D30-21A52A6CA43B}" presName="parentLeftMargin" presStyleLbl="node1" presStyleIdx="2" presStyleCnt="5"/>
      <dgm:spPr/>
    </dgm:pt>
    <dgm:pt modelId="{DB3E3747-DDCF-DD47-817C-135F6124D029}" type="pres">
      <dgm:prSet presAssocID="{AA24C9C1-B2D3-4532-8D30-21A52A6CA43B}" presName="parentText" presStyleLbl="node1" presStyleIdx="3" presStyleCnt="5">
        <dgm:presLayoutVars>
          <dgm:chMax val="0"/>
          <dgm:bulletEnabled val="1"/>
        </dgm:presLayoutVars>
      </dgm:prSet>
      <dgm:spPr/>
    </dgm:pt>
    <dgm:pt modelId="{11F18C45-3788-A44C-B695-040F979A1744}" type="pres">
      <dgm:prSet presAssocID="{AA24C9C1-B2D3-4532-8D30-21A52A6CA43B}" presName="negativeSpace" presStyleCnt="0"/>
      <dgm:spPr/>
    </dgm:pt>
    <dgm:pt modelId="{3C0EA492-B867-F449-9B20-369DF78BCD17}" type="pres">
      <dgm:prSet presAssocID="{AA24C9C1-B2D3-4532-8D30-21A52A6CA43B}" presName="childText" presStyleLbl="conFgAcc1" presStyleIdx="3" presStyleCnt="5">
        <dgm:presLayoutVars>
          <dgm:bulletEnabled val="1"/>
        </dgm:presLayoutVars>
      </dgm:prSet>
      <dgm:spPr/>
    </dgm:pt>
    <dgm:pt modelId="{1A5D0253-66AD-5D4C-A7C4-7B116C0786C7}" type="pres">
      <dgm:prSet presAssocID="{5A2D30D3-3C86-4C87-9619-CD4DFABCC8A0}" presName="spaceBetweenRectangles" presStyleCnt="0"/>
      <dgm:spPr/>
    </dgm:pt>
    <dgm:pt modelId="{F0EFAEFF-F3E6-284A-9415-3EE3844F46A4}" type="pres">
      <dgm:prSet presAssocID="{05A56F4C-0E43-489C-ABF8-972D9F51508C}" presName="parentLin" presStyleCnt="0"/>
      <dgm:spPr/>
    </dgm:pt>
    <dgm:pt modelId="{2B773ADA-DE22-4848-9054-5163629C8472}" type="pres">
      <dgm:prSet presAssocID="{05A56F4C-0E43-489C-ABF8-972D9F51508C}" presName="parentLeftMargin" presStyleLbl="node1" presStyleIdx="3" presStyleCnt="5"/>
      <dgm:spPr/>
    </dgm:pt>
    <dgm:pt modelId="{F51B4983-8AF1-E845-BFC1-D2B498483C29}" type="pres">
      <dgm:prSet presAssocID="{05A56F4C-0E43-489C-ABF8-972D9F51508C}" presName="parentText" presStyleLbl="node1" presStyleIdx="4" presStyleCnt="5">
        <dgm:presLayoutVars>
          <dgm:chMax val="0"/>
          <dgm:bulletEnabled val="1"/>
        </dgm:presLayoutVars>
      </dgm:prSet>
      <dgm:spPr/>
    </dgm:pt>
    <dgm:pt modelId="{189FB79C-FA84-BF43-8E2D-B3975B746E54}" type="pres">
      <dgm:prSet presAssocID="{05A56F4C-0E43-489C-ABF8-972D9F51508C}" presName="negativeSpace" presStyleCnt="0"/>
      <dgm:spPr/>
    </dgm:pt>
    <dgm:pt modelId="{3D8474A4-DE61-F548-8C4C-9E86313E31DC}" type="pres">
      <dgm:prSet presAssocID="{05A56F4C-0E43-489C-ABF8-972D9F51508C}" presName="childText" presStyleLbl="conFgAcc1" presStyleIdx="4" presStyleCnt="5">
        <dgm:presLayoutVars>
          <dgm:bulletEnabled val="1"/>
        </dgm:presLayoutVars>
      </dgm:prSet>
      <dgm:spPr/>
    </dgm:pt>
  </dgm:ptLst>
  <dgm:cxnLst>
    <dgm:cxn modelId="{5ED87500-D242-4236-92D0-5FF38D7641FD}" srcId="{05C84384-2D27-4918-B3BC-FED9C298FE5C}" destId="{7D308590-E5E6-4040-9412-78D7764DC2AA}" srcOrd="0" destOrd="0" parTransId="{F2722783-1B0E-4C6D-943F-A89EAAF7D9F0}" sibTransId="{9A8B69BD-7A7C-41FF-9D24-56D74E107877}"/>
    <dgm:cxn modelId="{A7443A01-EBF5-43E9-90F0-DDFA328F6F3B}" srcId="{05C84384-2D27-4918-B3BC-FED9C298FE5C}" destId="{24DC4214-3DCE-4859-91F0-FA4D174C34DF}" srcOrd="2" destOrd="0" parTransId="{298D1C85-BB08-490E-9805-670A6B5CD24F}" sibTransId="{DF2D1ACE-C52C-46F5-9C7B-E61589BCC9ED}"/>
    <dgm:cxn modelId="{E53BFF0D-7B12-A54B-8238-3F3233733773}" type="presOf" srcId="{1095394A-BB6F-4644-9FA5-B509E2C07F01}" destId="{1F8B448C-5770-1E45-B2CE-AF029222C890}" srcOrd="0" destOrd="0" presId="urn:microsoft.com/office/officeart/2005/8/layout/list1"/>
    <dgm:cxn modelId="{708D562A-4EC5-8649-A70B-8405BF57DBB7}" type="presOf" srcId="{1095394A-BB6F-4644-9FA5-B509E2C07F01}" destId="{286C3089-851E-D94B-B404-FFE85DB06BEB}" srcOrd="1" destOrd="0" presId="urn:microsoft.com/office/officeart/2005/8/layout/list1"/>
    <dgm:cxn modelId="{6D9E1042-291F-224D-A341-FB99BB58A21A}" type="presOf" srcId="{24DC4214-3DCE-4859-91F0-FA4D174C34DF}" destId="{89ABCF97-2EF6-4840-99E8-6DA500E544EA}" srcOrd="1" destOrd="0" presId="urn:microsoft.com/office/officeart/2005/8/layout/list1"/>
    <dgm:cxn modelId="{E7C84753-E184-4CE4-8E3B-22888E8D1EFC}" srcId="{05C84384-2D27-4918-B3BC-FED9C298FE5C}" destId="{05A56F4C-0E43-489C-ABF8-972D9F51508C}" srcOrd="4" destOrd="0" parTransId="{61489E9C-44EA-47C0-956F-A5EEBFB33E28}" sibTransId="{3C85F976-0574-4383-8CC9-52352D373D9F}"/>
    <dgm:cxn modelId="{252ED85D-AF14-7448-86F8-324377F05C42}" type="presOf" srcId="{24DC4214-3DCE-4859-91F0-FA4D174C34DF}" destId="{0964966B-0276-924B-AC11-98607169BC4A}" srcOrd="0" destOrd="0" presId="urn:microsoft.com/office/officeart/2005/8/layout/list1"/>
    <dgm:cxn modelId="{57841B69-7DBD-C347-9A34-E4F7618AAE3D}" type="presOf" srcId="{05A56F4C-0E43-489C-ABF8-972D9F51508C}" destId="{2B773ADA-DE22-4848-9054-5163629C8472}" srcOrd="0" destOrd="0" presId="urn:microsoft.com/office/officeart/2005/8/layout/list1"/>
    <dgm:cxn modelId="{64A5D881-B5B8-5140-BF5D-8405A577CD43}" type="presOf" srcId="{05C84384-2D27-4918-B3BC-FED9C298FE5C}" destId="{4887CF61-EE53-FE40-BDEE-D89464D44FCB}" srcOrd="0" destOrd="0" presId="urn:microsoft.com/office/officeart/2005/8/layout/list1"/>
    <dgm:cxn modelId="{370F6687-8606-4F97-B061-AC2C7B1A98BF}" srcId="{05C84384-2D27-4918-B3BC-FED9C298FE5C}" destId="{1095394A-BB6F-4644-9FA5-B509E2C07F01}" srcOrd="1" destOrd="0" parTransId="{A0CBCEA3-E82C-449C-BE5D-857E2A70146E}" sibTransId="{EC68231F-A187-4B84-9AE2-D4BAFEBA9B8C}"/>
    <dgm:cxn modelId="{667DA597-6F55-B743-BE47-54E0A5A9820E}" type="presOf" srcId="{05A56F4C-0E43-489C-ABF8-972D9F51508C}" destId="{F51B4983-8AF1-E845-BFC1-D2B498483C29}" srcOrd="1" destOrd="0" presId="urn:microsoft.com/office/officeart/2005/8/layout/list1"/>
    <dgm:cxn modelId="{46DAEEAF-409A-4265-8DFE-6410720EFEC7}" srcId="{05C84384-2D27-4918-B3BC-FED9C298FE5C}" destId="{AA24C9C1-B2D3-4532-8D30-21A52A6CA43B}" srcOrd="3" destOrd="0" parTransId="{0D9163E7-0038-4283-B999-E242D364CF6B}" sibTransId="{5A2D30D3-3C86-4C87-9619-CD4DFABCC8A0}"/>
    <dgm:cxn modelId="{337690CF-3DED-4D4C-9A7F-A9794F0A8EA2}" type="presOf" srcId="{7D308590-E5E6-4040-9412-78D7764DC2AA}" destId="{163FAA07-CE93-3E43-BEEB-277280DDBCC2}" srcOrd="0" destOrd="0" presId="urn:microsoft.com/office/officeart/2005/8/layout/list1"/>
    <dgm:cxn modelId="{4ECBD2DE-C652-6B4B-904A-C263F884375E}" type="presOf" srcId="{7D308590-E5E6-4040-9412-78D7764DC2AA}" destId="{6A3B5B58-A985-D745-BE2F-8181433F7FA1}" srcOrd="1" destOrd="0" presId="urn:microsoft.com/office/officeart/2005/8/layout/list1"/>
    <dgm:cxn modelId="{545158DF-2709-3047-9BB8-056A2C93C0E5}" type="presOf" srcId="{AA24C9C1-B2D3-4532-8D30-21A52A6CA43B}" destId="{7DCF1774-F92C-4E40-A1F7-361B29FF8498}" srcOrd="0" destOrd="0" presId="urn:microsoft.com/office/officeart/2005/8/layout/list1"/>
    <dgm:cxn modelId="{D9AA25F5-2065-1946-BE31-F9E22EFF75F7}" type="presOf" srcId="{AA24C9C1-B2D3-4532-8D30-21A52A6CA43B}" destId="{DB3E3747-DDCF-DD47-817C-135F6124D029}" srcOrd="1" destOrd="0" presId="urn:microsoft.com/office/officeart/2005/8/layout/list1"/>
    <dgm:cxn modelId="{3A4CBD03-7A7D-5A47-AAB6-54E14B04E796}" type="presParOf" srcId="{4887CF61-EE53-FE40-BDEE-D89464D44FCB}" destId="{A1EE5607-731A-1546-90AF-C9A2062305C2}" srcOrd="0" destOrd="0" presId="urn:microsoft.com/office/officeart/2005/8/layout/list1"/>
    <dgm:cxn modelId="{7FD6B6EA-9928-9F47-A42B-859AE86287C0}" type="presParOf" srcId="{A1EE5607-731A-1546-90AF-C9A2062305C2}" destId="{163FAA07-CE93-3E43-BEEB-277280DDBCC2}" srcOrd="0" destOrd="0" presId="urn:microsoft.com/office/officeart/2005/8/layout/list1"/>
    <dgm:cxn modelId="{A084839A-68B7-A94D-9C85-0B8BD5434488}" type="presParOf" srcId="{A1EE5607-731A-1546-90AF-C9A2062305C2}" destId="{6A3B5B58-A985-D745-BE2F-8181433F7FA1}" srcOrd="1" destOrd="0" presId="urn:microsoft.com/office/officeart/2005/8/layout/list1"/>
    <dgm:cxn modelId="{5FC569C8-4575-E84F-9F1F-0A8AFF07B60C}" type="presParOf" srcId="{4887CF61-EE53-FE40-BDEE-D89464D44FCB}" destId="{68B9D153-3A6A-0648-84F1-C48873233B0B}" srcOrd="1" destOrd="0" presId="urn:microsoft.com/office/officeart/2005/8/layout/list1"/>
    <dgm:cxn modelId="{2D32EAD8-1884-3047-8ABB-D427F0F6AF12}" type="presParOf" srcId="{4887CF61-EE53-FE40-BDEE-D89464D44FCB}" destId="{041EE6CB-AEA9-1143-96DC-77F7C677B793}" srcOrd="2" destOrd="0" presId="urn:microsoft.com/office/officeart/2005/8/layout/list1"/>
    <dgm:cxn modelId="{9A277361-DA41-054F-ACC3-C868699DA230}" type="presParOf" srcId="{4887CF61-EE53-FE40-BDEE-D89464D44FCB}" destId="{9EA58C2E-074D-9D4F-83A2-EF996BB28E48}" srcOrd="3" destOrd="0" presId="urn:microsoft.com/office/officeart/2005/8/layout/list1"/>
    <dgm:cxn modelId="{3C1FB353-0F4D-B546-9B6E-EB64D51F6221}" type="presParOf" srcId="{4887CF61-EE53-FE40-BDEE-D89464D44FCB}" destId="{EB8DE7C1-1551-D44B-BF79-9EA877704214}" srcOrd="4" destOrd="0" presId="urn:microsoft.com/office/officeart/2005/8/layout/list1"/>
    <dgm:cxn modelId="{7F2974B0-F765-CC4C-B682-0EC0EA1C93F4}" type="presParOf" srcId="{EB8DE7C1-1551-D44B-BF79-9EA877704214}" destId="{1F8B448C-5770-1E45-B2CE-AF029222C890}" srcOrd="0" destOrd="0" presId="urn:microsoft.com/office/officeart/2005/8/layout/list1"/>
    <dgm:cxn modelId="{74D3200F-050A-1042-8203-47716454EBF5}" type="presParOf" srcId="{EB8DE7C1-1551-D44B-BF79-9EA877704214}" destId="{286C3089-851E-D94B-B404-FFE85DB06BEB}" srcOrd="1" destOrd="0" presId="urn:microsoft.com/office/officeart/2005/8/layout/list1"/>
    <dgm:cxn modelId="{14BB6964-9586-6F42-BD6B-BA5BC4CE9D5D}" type="presParOf" srcId="{4887CF61-EE53-FE40-BDEE-D89464D44FCB}" destId="{00D6D4D1-9EFD-D44C-9C2E-D1B5BBD81E3F}" srcOrd="5" destOrd="0" presId="urn:microsoft.com/office/officeart/2005/8/layout/list1"/>
    <dgm:cxn modelId="{79E0941D-13DD-CB40-9A5D-65F025E8D4F5}" type="presParOf" srcId="{4887CF61-EE53-FE40-BDEE-D89464D44FCB}" destId="{BE5988AC-6AF7-9C41-A5C2-4796E626FD39}" srcOrd="6" destOrd="0" presId="urn:microsoft.com/office/officeart/2005/8/layout/list1"/>
    <dgm:cxn modelId="{2FE21612-91B3-5045-886D-CB9D7FB45E23}" type="presParOf" srcId="{4887CF61-EE53-FE40-BDEE-D89464D44FCB}" destId="{892FC85C-05D8-F54C-A86C-946D58E65F36}" srcOrd="7" destOrd="0" presId="urn:microsoft.com/office/officeart/2005/8/layout/list1"/>
    <dgm:cxn modelId="{7C0AED6B-BBF3-AC4F-B756-3E4EFD5D1EEA}" type="presParOf" srcId="{4887CF61-EE53-FE40-BDEE-D89464D44FCB}" destId="{FAA6D7C4-2CCD-F54B-8DDE-BA831986F07C}" srcOrd="8" destOrd="0" presId="urn:microsoft.com/office/officeart/2005/8/layout/list1"/>
    <dgm:cxn modelId="{626735AC-1866-FA40-B7C8-F5D4E8C3A25E}" type="presParOf" srcId="{FAA6D7C4-2CCD-F54B-8DDE-BA831986F07C}" destId="{0964966B-0276-924B-AC11-98607169BC4A}" srcOrd="0" destOrd="0" presId="urn:microsoft.com/office/officeart/2005/8/layout/list1"/>
    <dgm:cxn modelId="{6F96E001-F83F-174D-99E8-D9745C233A37}" type="presParOf" srcId="{FAA6D7C4-2CCD-F54B-8DDE-BA831986F07C}" destId="{89ABCF97-2EF6-4840-99E8-6DA500E544EA}" srcOrd="1" destOrd="0" presId="urn:microsoft.com/office/officeart/2005/8/layout/list1"/>
    <dgm:cxn modelId="{6CA62A61-93C3-364F-9A96-DCC3599FBBA8}" type="presParOf" srcId="{4887CF61-EE53-FE40-BDEE-D89464D44FCB}" destId="{6AC5B949-3A59-B740-9A64-5A0BE2B8908D}" srcOrd="9" destOrd="0" presId="urn:microsoft.com/office/officeart/2005/8/layout/list1"/>
    <dgm:cxn modelId="{6490D3A9-7102-5C44-9D82-5CF697E87064}" type="presParOf" srcId="{4887CF61-EE53-FE40-BDEE-D89464D44FCB}" destId="{F8B135C2-C4D8-BF47-85E3-FEF3F4552DBA}" srcOrd="10" destOrd="0" presId="urn:microsoft.com/office/officeart/2005/8/layout/list1"/>
    <dgm:cxn modelId="{C5096972-9271-5C47-934E-CDACC54E64BA}" type="presParOf" srcId="{4887CF61-EE53-FE40-BDEE-D89464D44FCB}" destId="{6C18D4DF-FDBE-0F47-B6AB-259A0A657F58}" srcOrd="11" destOrd="0" presId="urn:microsoft.com/office/officeart/2005/8/layout/list1"/>
    <dgm:cxn modelId="{33C1D551-06C4-4D47-BE1C-CF599F711EA3}" type="presParOf" srcId="{4887CF61-EE53-FE40-BDEE-D89464D44FCB}" destId="{C2FA2F6C-9E07-C04C-9EE3-2BF00A0A1B51}" srcOrd="12" destOrd="0" presId="urn:microsoft.com/office/officeart/2005/8/layout/list1"/>
    <dgm:cxn modelId="{6D64F697-1867-304E-BC06-4CD8124CCFF9}" type="presParOf" srcId="{C2FA2F6C-9E07-C04C-9EE3-2BF00A0A1B51}" destId="{7DCF1774-F92C-4E40-A1F7-361B29FF8498}" srcOrd="0" destOrd="0" presId="urn:microsoft.com/office/officeart/2005/8/layout/list1"/>
    <dgm:cxn modelId="{0E43B970-40D2-0D42-84B9-C63ACB081466}" type="presParOf" srcId="{C2FA2F6C-9E07-C04C-9EE3-2BF00A0A1B51}" destId="{DB3E3747-DDCF-DD47-817C-135F6124D029}" srcOrd="1" destOrd="0" presId="urn:microsoft.com/office/officeart/2005/8/layout/list1"/>
    <dgm:cxn modelId="{E6996F10-B25D-FA4D-851A-57B342987802}" type="presParOf" srcId="{4887CF61-EE53-FE40-BDEE-D89464D44FCB}" destId="{11F18C45-3788-A44C-B695-040F979A1744}" srcOrd="13" destOrd="0" presId="urn:microsoft.com/office/officeart/2005/8/layout/list1"/>
    <dgm:cxn modelId="{5650EE0E-62C0-2643-A25C-BE9C9A6FF296}" type="presParOf" srcId="{4887CF61-EE53-FE40-BDEE-D89464D44FCB}" destId="{3C0EA492-B867-F449-9B20-369DF78BCD17}" srcOrd="14" destOrd="0" presId="urn:microsoft.com/office/officeart/2005/8/layout/list1"/>
    <dgm:cxn modelId="{0867CF1D-EF46-4D4F-A0BC-E695BF41E52D}" type="presParOf" srcId="{4887CF61-EE53-FE40-BDEE-D89464D44FCB}" destId="{1A5D0253-66AD-5D4C-A7C4-7B116C0786C7}" srcOrd="15" destOrd="0" presId="urn:microsoft.com/office/officeart/2005/8/layout/list1"/>
    <dgm:cxn modelId="{94C8BAB7-4B40-4D41-954E-346E847A01E4}" type="presParOf" srcId="{4887CF61-EE53-FE40-BDEE-D89464D44FCB}" destId="{F0EFAEFF-F3E6-284A-9415-3EE3844F46A4}" srcOrd="16" destOrd="0" presId="urn:microsoft.com/office/officeart/2005/8/layout/list1"/>
    <dgm:cxn modelId="{7D1DE38E-7CFC-0448-BE63-CC56E26B4223}" type="presParOf" srcId="{F0EFAEFF-F3E6-284A-9415-3EE3844F46A4}" destId="{2B773ADA-DE22-4848-9054-5163629C8472}" srcOrd="0" destOrd="0" presId="urn:microsoft.com/office/officeart/2005/8/layout/list1"/>
    <dgm:cxn modelId="{7E033E62-598A-464D-81DB-BD51B431D729}" type="presParOf" srcId="{F0EFAEFF-F3E6-284A-9415-3EE3844F46A4}" destId="{F51B4983-8AF1-E845-BFC1-D2B498483C29}" srcOrd="1" destOrd="0" presId="urn:microsoft.com/office/officeart/2005/8/layout/list1"/>
    <dgm:cxn modelId="{424278C2-6510-FA4F-AE0E-C1567C5FECB0}" type="presParOf" srcId="{4887CF61-EE53-FE40-BDEE-D89464D44FCB}" destId="{189FB79C-FA84-BF43-8E2D-B3975B746E54}" srcOrd="17" destOrd="0" presId="urn:microsoft.com/office/officeart/2005/8/layout/list1"/>
    <dgm:cxn modelId="{FAF76C26-CA99-6E46-8FA3-2CF69FEC6849}" type="presParOf" srcId="{4887CF61-EE53-FE40-BDEE-D89464D44FCB}" destId="{3D8474A4-DE61-F548-8C4C-9E86313E31D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AF5C9-CC9C-4452-897B-4E35B8BAF89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D8884915-85D1-41A6-A9EE-48CFDB0707E5}">
      <dgm:prSet/>
      <dgm:spPr/>
      <dgm:t>
        <a:bodyPr/>
        <a:lstStyle/>
        <a:p>
          <a:r>
            <a:rPr lang="en-US" dirty="0"/>
            <a:t>We will authenticate user using Gmail id or phone number.</a:t>
          </a:r>
        </a:p>
      </dgm:t>
    </dgm:pt>
    <dgm:pt modelId="{95EB867B-D57E-4BEE-AE45-853B2A6DE2DE}" type="parTrans" cxnId="{C58D2153-C694-441D-9F4D-4CF3353BA003}">
      <dgm:prSet/>
      <dgm:spPr/>
      <dgm:t>
        <a:bodyPr/>
        <a:lstStyle/>
        <a:p>
          <a:endParaRPr lang="en-US"/>
        </a:p>
      </dgm:t>
    </dgm:pt>
    <dgm:pt modelId="{CEB6A492-1173-4B9C-A012-8BE277041942}" type="sibTrans" cxnId="{C58D2153-C694-441D-9F4D-4CF3353BA003}">
      <dgm:prSet/>
      <dgm:spPr/>
      <dgm:t>
        <a:bodyPr/>
        <a:lstStyle/>
        <a:p>
          <a:endParaRPr lang="en-US"/>
        </a:p>
      </dgm:t>
    </dgm:pt>
    <dgm:pt modelId="{4A438FC1-035B-46ED-9879-4D1310E4C54C}">
      <dgm:prSet/>
      <dgm:spPr/>
      <dgm:t>
        <a:bodyPr/>
        <a:lstStyle/>
        <a:p>
          <a:r>
            <a:rPr lang="en-US" dirty="0"/>
            <a:t>This way we can define the gentility of a user.</a:t>
          </a:r>
        </a:p>
      </dgm:t>
    </dgm:pt>
    <dgm:pt modelId="{3A3BA5CD-C54E-4B88-ACC5-65601B0EE1BB}" type="parTrans" cxnId="{C8680658-9390-472D-B137-5CCAD090E332}">
      <dgm:prSet/>
      <dgm:spPr/>
      <dgm:t>
        <a:bodyPr/>
        <a:lstStyle/>
        <a:p>
          <a:endParaRPr lang="en-US"/>
        </a:p>
      </dgm:t>
    </dgm:pt>
    <dgm:pt modelId="{35472488-DCC9-419C-8A77-18061982FAE4}" type="sibTrans" cxnId="{C8680658-9390-472D-B137-5CCAD090E332}">
      <dgm:prSet/>
      <dgm:spPr/>
      <dgm:t>
        <a:bodyPr/>
        <a:lstStyle/>
        <a:p>
          <a:endParaRPr lang="en-US"/>
        </a:p>
      </dgm:t>
    </dgm:pt>
    <dgm:pt modelId="{F07B0B93-4E75-4B8D-AD5A-AF03FC48883E}">
      <dgm:prSet/>
      <dgm:spPr/>
      <dgm:t>
        <a:bodyPr/>
        <a:lstStyle/>
        <a:p>
          <a:r>
            <a:rPr lang="en-US"/>
            <a:t>This information is for signing up, after which the user will fill the remaining information.</a:t>
          </a:r>
        </a:p>
      </dgm:t>
    </dgm:pt>
    <dgm:pt modelId="{3E656C08-295D-48E3-9DA9-2BCBCAD28E1F}" type="parTrans" cxnId="{06BD7216-811F-49FD-A3CD-FD7A5DFAFC89}">
      <dgm:prSet/>
      <dgm:spPr/>
      <dgm:t>
        <a:bodyPr/>
        <a:lstStyle/>
        <a:p>
          <a:endParaRPr lang="en-US"/>
        </a:p>
      </dgm:t>
    </dgm:pt>
    <dgm:pt modelId="{5C9109A1-CCD8-44D2-B5D7-CF212BD3DAD4}" type="sibTrans" cxnId="{06BD7216-811F-49FD-A3CD-FD7A5DFAFC89}">
      <dgm:prSet/>
      <dgm:spPr/>
      <dgm:t>
        <a:bodyPr/>
        <a:lstStyle/>
        <a:p>
          <a:endParaRPr lang="en-US"/>
        </a:p>
      </dgm:t>
    </dgm:pt>
    <dgm:pt modelId="{0D00DD89-FC07-7541-A5F6-683417790685}" type="pres">
      <dgm:prSet presAssocID="{F13AF5C9-CC9C-4452-897B-4E35B8BAF895}" presName="outerComposite" presStyleCnt="0">
        <dgm:presLayoutVars>
          <dgm:chMax val="5"/>
          <dgm:dir/>
          <dgm:resizeHandles val="exact"/>
        </dgm:presLayoutVars>
      </dgm:prSet>
      <dgm:spPr/>
    </dgm:pt>
    <dgm:pt modelId="{E419DC7A-2AC3-6244-930D-286D41784F84}" type="pres">
      <dgm:prSet presAssocID="{F13AF5C9-CC9C-4452-897B-4E35B8BAF895}" presName="dummyMaxCanvas" presStyleCnt="0">
        <dgm:presLayoutVars/>
      </dgm:prSet>
      <dgm:spPr/>
    </dgm:pt>
    <dgm:pt modelId="{D5839B84-68B4-A648-B92F-FE4A265AB46C}" type="pres">
      <dgm:prSet presAssocID="{F13AF5C9-CC9C-4452-897B-4E35B8BAF895}" presName="ThreeNodes_1" presStyleLbl="node1" presStyleIdx="0" presStyleCnt="3">
        <dgm:presLayoutVars>
          <dgm:bulletEnabled val="1"/>
        </dgm:presLayoutVars>
      </dgm:prSet>
      <dgm:spPr/>
    </dgm:pt>
    <dgm:pt modelId="{1FCC8FD3-640C-2143-B200-FB2F26E845F2}" type="pres">
      <dgm:prSet presAssocID="{F13AF5C9-CC9C-4452-897B-4E35B8BAF895}" presName="ThreeNodes_2" presStyleLbl="node1" presStyleIdx="1" presStyleCnt="3">
        <dgm:presLayoutVars>
          <dgm:bulletEnabled val="1"/>
        </dgm:presLayoutVars>
      </dgm:prSet>
      <dgm:spPr/>
    </dgm:pt>
    <dgm:pt modelId="{68BB460C-2022-D244-A448-D6057E08C0B8}" type="pres">
      <dgm:prSet presAssocID="{F13AF5C9-CC9C-4452-897B-4E35B8BAF895}" presName="ThreeNodes_3" presStyleLbl="node1" presStyleIdx="2" presStyleCnt="3">
        <dgm:presLayoutVars>
          <dgm:bulletEnabled val="1"/>
        </dgm:presLayoutVars>
      </dgm:prSet>
      <dgm:spPr/>
    </dgm:pt>
    <dgm:pt modelId="{0AB5B22A-81BB-6C4B-A8DA-50FCBD0FBA4C}" type="pres">
      <dgm:prSet presAssocID="{F13AF5C9-CC9C-4452-897B-4E35B8BAF895}" presName="ThreeConn_1-2" presStyleLbl="fgAccFollowNode1" presStyleIdx="0" presStyleCnt="2">
        <dgm:presLayoutVars>
          <dgm:bulletEnabled val="1"/>
        </dgm:presLayoutVars>
      </dgm:prSet>
      <dgm:spPr/>
    </dgm:pt>
    <dgm:pt modelId="{13727D4D-A9EB-1541-ACCB-08C46343C1F9}" type="pres">
      <dgm:prSet presAssocID="{F13AF5C9-CC9C-4452-897B-4E35B8BAF895}" presName="ThreeConn_2-3" presStyleLbl="fgAccFollowNode1" presStyleIdx="1" presStyleCnt="2">
        <dgm:presLayoutVars>
          <dgm:bulletEnabled val="1"/>
        </dgm:presLayoutVars>
      </dgm:prSet>
      <dgm:spPr/>
    </dgm:pt>
    <dgm:pt modelId="{E33F128D-602B-1640-B13B-BF1D6DDD6627}" type="pres">
      <dgm:prSet presAssocID="{F13AF5C9-CC9C-4452-897B-4E35B8BAF895}" presName="ThreeNodes_1_text" presStyleLbl="node1" presStyleIdx="2" presStyleCnt="3">
        <dgm:presLayoutVars>
          <dgm:bulletEnabled val="1"/>
        </dgm:presLayoutVars>
      </dgm:prSet>
      <dgm:spPr/>
    </dgm:pt>
    <dgm:pt modelId="{563587A5-828F-5E4E-AEB8-FED253AA26B5}" type="pres">
      <dgm:prSet presAssocID="{F13AF5C9-CC9C-4452-897B-4E35B8BAF895}" presName="ThreeNodes_2_text" presStyleLbl="node1" presStyleIdx="2" presStyleCnt="3">
        <dgm:presLayoutVars>
          <dgm:bulletEnabled val="1"/>
        </dgm:presLayoutVars>
      </dgm:prSet>
      <dgm:spPr/>
    </dgm:pt>
    <dgm:pt modelId="{A6625C17-C9B5-C646-8082-9A335CE9CEE0}" type="pres">
      <dgm:prSet presAssocID="{F13AF5C9-CC9C-4452-897B-4E35B8BAF895}" presName="ThreeNodes_3_text" presStyleLbl="node1" presStyleIdx="2" presStyleCnt="3">
        <dgm:presLayoutVars>
          <dgm:bulletEnabled val="1"/>
        </dgm:presLayoutVars>
      </dgm:prSet>
      <dgm:spPr/>
    </dgm:pt>
  </dgm:ptLst>
  <dgm:cxnLst>
    <dgm:cxn modelId="{06BD7216-811F-49FD-A3CD-FD7A5DFAFC89}" srcId="{F13AF5C9-CC9C-4452-897B-4E35B8BAF895}" destId="{F07B0B93-4E75-4B8D-AD5A-AF03FC48883E}" srcOrd="2" destOrd="0" parTransId="{3E656C08-295D-48E3-9DA9-2BCBCAD28E1F}" sibTransId="{5C9109A1-CCD8-44D2-B5D7-CF212BD3DAD4}"/>
    <dgm:cxn modelId="{2D07E12E-5E87-B942-9803-C105CE6594DB}" type="presOf" srcId="{D8884915-85D1-41A6-A9EE-48CFDB0707E5}" destId="{E33F128D-602B-1640-B13B-BF1D6DDD6627}" srcOrd="1" destOrd="0" presId="urn:microsoft.com/office/officeart/2005/8/layout/vProcess5"/>
    <dgm:cxn modelId="{5FC1EE3A-ED7A-AB4D-929A-DF2222965497}" type="presOf" srcId="{F07B0B93-4E75-4B8D-AD5A-AF03FC48883E}" destId="{A6625C17-C9B5-C646-8082-9A335CE9CEE0}" srcOrd="1" destOrd="0" presId="urn:microsoft.com/office/officeart/2005/8/layout/vProcess5"/>
    <dgm:cxn modelId="{C58D2153-C694-441D-9F4D-4CF3353BA003}" srcId="{F13AF5C9-CC9C-4452-897B-4E35B8BAF895}" destId="{D8884915-85D1-41A6-A9EE-48CFDB0707E5}" srcOrd="0" destOrd="0" parTransId="{95EB867B-D57E-4BEE-AE45-853B2A6DE2DE}" sibTransId="{CEB6A492-1173-4B9C-A012-8BE277041942}"/>
    <dgm:cxn modelId="{C8680658-9390-472D-B137-5CCAD090E332}" srcId="{F13AF5C9-CC9C-4452-897B-4E35B8BAF895}" destId="{4A438FC1-035B-46ED-9879-4D1310E4C54C}" srcOrd="1" destOrd="0" parTransId="{3A3BA5CD-C54E-4B88-ACC5-65601B0EE1BB}" sibTransId="{35472488-DCC9-419C-8A77-18061982FAE4}"/>
    <dgm:cxn modelId="{A82EDF8A-452F-CC48-97F4-44828996AEA6}" type="presOf" srcId="{F07B0B93-4E75-4B8D-AD5A-AF03FC48883E}" destId="{68BB460C-2022-D244-A448-D6057E08C0B8}" srcOrd="0" destOrd="0" presId="urn:microsoft.com/office/officeart/2005/8/layout/vProcess5"/>
    <dgm:cxn modelId="{B6D3A299-B7BB-EA43-BDF1-BCC6096B6DD5}" type="presOf" srcId="{35472488-DCC9-419C-8A77-18061982FAE4}" destId="{13727D4D-A9EB-1541-ACCB-08C46343C1F9}" srcOrd="0" destOrd="0" presId="urn:microsoft.com/office/officeart/2005/8/layout/vProcess5"/>
    <dgm:cxn modelId="{427994A3-73A6-114C-AF1D-EE10A6F5B8E1}" type="presOf" srcId="{CEB6A492-1173-4B9C-A012-8BE277041942}" destId="{0AB5B22A-81BB-6C4B-A8DA-50FCBD0FBA4C}" srcOrd="0" destOrd="0" presId="urn:microsoft.com/office/officeart/2005/8/layout/vProcess5"/>
    <dgm:cxn modelId="{85A718B4-1C17-D046-8091-EBE0723869B6}" type="presOf" srcId="{4A438FC1-035B-46ED-9879-4D1310E4C54C}" destId="{563587A5-828F-5E4E-AEB8-FED253AA26B5}" srcOrd="1" destOrd="0" presId="urn:microsoft.com/office/officeart/2005/8/layout/vProcess5"/>
    <dgm:cxn modelId="{DC9088CF-EB44-5648-83C5-F981DA16AC2B}" type="presOf" srcId="{D8884915-85D1-41A6-A9EE-48CFDB0707E5}" destId="{D5839B84-68B4-A648-B92F-FE4A265AB46C}" srcOrd="0" destOrd="0" presId="urn:microsoft.com/office/officeart/2005/8/layout/vProcess5"/>
    <dgm:cxn modelId="{F94B80D3-AE5E-5E42-99FB-DCBB4A104578}" type="presOf" srcId="{4A438FC1-035B-46ED-9879-4D1310E4C54C}" destId="{1FCC8FD3-640C-2143-B200-FB2F26E845F2}" srcOrd="0" destOrd="0" presId="urn:microsoft.com/office/officeart/2005/8/layout/vProcess5"/>
    <dgm:cxn modelId="{506683DB-FB02-1644-828B-A18E09CCAB2E}" type="presOf" srcId="{F13AF5C9-CC9C-4452-897B-4E35B8BAF895}" destId="{0D00DD89-FC07-7541-A5F6-683417790685}" srcOrd="0" destOrd="0" presId="urn:microsoft.com/office/officeart/2005/8/layout/vProcess5"/>
    <dgm:cxn modelId="{F10EA4D7-F339-0041-BC01-7D4F9B4213A3}" type="presParOf" srcId="{0D00DD89-FC07-7541-A5F6-683417790685}" destId="{E419DC7A-2AC3-6244-930D-286D41784F84}" srcOrd="0" destOrd="0" presId="urn:microsoft.com/office/officeart/2005/8/layout/vProcess5"/>
    <dgm:cxn modelId="{778CE8DC-42AB-DC45-A130-6E7400A37EE1}" type="presParOf" srcId="{0D00DD89-FC07-7541-A5F6-683417790685}" destId="{D5839B84-68B4-A648-B92F-FE4A265AB46C}" srcOrd="1" destOrd="0" presId="urn:microsoft.com/office/officeart/2005/8/layout/vProcess5"/>
    <dgm:cxn modelId="{7570AF5C-11F9-D04F-8120-607C91B2A057}" type="presParOf" srcId="{0D00DD89-FC07-7541-A5F6-683417790685}" destId="{1FCC8FD3-640C-2143-B200-FB2F26E845F2}" srcOrd="2" destOrd="0" presId="urn:microsoft.com/office/officeart/2005/8/layout/vProcess5"/>
    <dgm:cxn modelId="{4F0675BC-9569-814D-9870-26D6DAF2B4B4}" type="presParOf" srcId="{0D00DD89-FC07-7541-A5F6-683417790685}" destId="{68BB460C-2022-D244-A448-D6057E08C0B8}" srcOrd="3" destOrd="0" presId="urn:microsoft.com/office/officeart/2005/8/layout/vProcess5"/>
    <dgm:cxn modelId="{AB7465C6-5557-8146-A3A7-EDEFE21D435A}" type="presParOf" srcId="{0D00DD89-FC07-7541-A5F6-683417790685}" destId="{0AB5B22A-81BB-6C4B-A8DA-50FCBD0FBA4C}" srcOrd="4" destOrd="0" presId="urn:microsoft.com/office/officeart/2005/8/layout/vProcess5"/>
    <dgm:cxn modelId="{02E55897-23A3-7D4B-A19B-FBEC3936599C}" type="presParOf" srcId="{0D00DD89-FC07-7541-A5F6-683417790685}" destId="{13727D4D-A9EB-1541-ACCB-08C46343C1F9}" srcOrd="5" destOrd="0" presId="urn:microsoft.com/office/officeart/2005/8/layout/vProcess5"/>
    <dgm:cxn modelId="{7340B7F0-3BAB-B444-B12D-BB1D0F5F3A9B}" type="presParOf" srcId="{0D00DD89-FC07-7541-A5F6-683417790685}" destId="{E33F128D-602B-1640-B13B-BF1D6DDD6627}" srcOrd="6" destOrd="0" presId="urn:microsoft.com/office/officeart/2005/8/layout/vProcess5"/>
    <dgm:cxn modelId="{26048C48-84CB-3E48-B10C-BEDD88217C44}" type="presParOf" srcId="{0D00DD89-FC07-7541-A5F6-683417790685}" destId="{563587A5-828F-5E4E-AEB8-FED253AA26B5}" srcOrd="7" destOrd="0" presId="urn:microsoft.com/office/officeart/2005/8/layout/vProcess5"/>
    <dgm:cxn modelId="{F202546D-9D41-9A48-9663-31E74B211F75}" type="presParOf" srcId="{0D00DD89-FC07-7541-A5F6-683417790685}" destId="{A6625C17-C9B5-C646-8082-9A335CE9CEE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258ABB-A844-4243-A56A-22EBB244A3D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CC90D80-FB93-464C-BC80-C7E999F2DE12}">
      <dgm:prSet custT="1"/>
      <dgm:spPr/>
      <dgm:t>
        <a:bodyPr/>
        <a:lstStyle/>
        <a:p>
          <a:pPr>
            <a:lnSpc>
              <a:spcPct val="100000"/>
            </a:lnSpc>
            <a:defRPr cap="all"/>
          </a:pPr>
          <a:r>
            <a:rPr lang="en-US" sz="1600" dirty="0"/>
            <a:t>On the driver side authentication, we get the drivers details.</a:t>
          </a:r>
        </a:p>
      </dgm:t>
    </dgm:pt>
    <dgm:pt modelId="{B440EF65-6A2F-4E62-BC83-2D18266F3055}" type="parTrans" cxnId="{6E4B6836-7411-4484-A68B-2EF8AC19A7F7}">
      <dgm:prSet/>
      <dgm:spPr/>
      <dgm:t>
        <a:bodyPr/>
        <a:lstStyle/>
        <a:p>
          <a:endParaRPr lang="en-US"/>
        </a:p>
      </dgm:t>
    </dgm:pt>
    <dgm:pt modelId="{31198D50-2978-4293-838A-80EB483ADF5F}" type="sibTrans" cxnId="{6E4B6836-7411-4484-A68B-2EF8AC19A7F7}">
      <dgm:prSet/>
      <dgm:spPr/>
      <dgm:t>
        <a:bodyPr/>
        <a:lstStyle/>
        <a:p>
          <a:endParaRPr lang="en-US"/>
        </a:p>
      </dgm:t>
    </dgm:pt>
    <dgm:pt modelId="{841D9A03-7D59-461D-AC4D-CE468300D99A}">
      <dgm:prSet custT="1"/>
      <dgm:spPr/>
      <dgm:t>
        <a:bodyPr/>
        <a:lstStyle/>
        <a:p>
          <a:pPr>
            <a:lnSpc>
              <a:spcPct val="100000"/>
            </a:lnSpc>
            <a:defRPr cap="all"/>
          </a:pPr>
          <a:r>
            <a:rPr lang="en-US" sz="1600" dirty="0"/>
            <a:t>Name, car-details, Aadhar,  License of the driver , Car RC.</a:t>
          </a:r>
        </a:p>
      </dgm:t>
    </dgm:pt>
    <dgm:pt modelId="{BE6DD988-0151-430F-9C5C-CB92884674DF}" type="parTrans" cxnId="{C49B2F4E-2120-4FAF-9190-FC5DDD7CB64A}">
      <dgm:prSet/>
      <dgm:spPr/>
      <dgm:t>
        <a:bodyPr/>
        <a:lstStyle/>
        <a:p>
          <a:endParaRPr lang="en-US"/>
        </a:p>
      </dgm:t>
    </dgm:pt>
    <dgm:pt modelId="{80FF11B0-2E2D-4AE8-B099-E19D62BB06D7}" type="sibTrans" cxnId="{C49B2F4E-2120-4FAF-9190-FC5DDD7CB64A}">
      <dgm:prSet/>
      <dgm:spPr/>
      <dgm:t>
        <a:bodyPr/>
        <a:lstStyle/>
        <a:p>
          <a:endParaRPr lang="en-US"/>
        </a:p>
      </dgm:t>
    </dgm:pt>
    <dgm:pt modelId="{F1251C6D-9DA9-4948-89BA-6462CEBBBBB6}">
      <dgm:prSet custT="1"/>
      <dgm:spPr/>
      <dgm:t>
        <a:bodyPr/>
        <a:lstStyle/>
        <a:p>
          <a:pPr>
            <a:lnSpc>
              <a:spcPct val="100000"/>
            </a:lnSpc>
            <a:defRPr cap="all"/>
          </a:pPr>
          <a:r>
            <a:rPr lang="en-US" sz="1600" dirty="0"/>
            <a:t>Driver’s photograph should be uploaded to verify the driver’s profile.</a:t>
          </a:r>
        </a:p>
      </dgm:t>
    </dgm:pt>
    <dgm:pt modelId="{1766D4A0-500A-4BA4-B015-1AB68E71CF83}" type="parTrans" cxnId="{AE8F01D8-E0FE-45C0-8573-60F839119FE3}">
      <dgm:prSet/>
      <dgm:spPr/>
      <dgm:t>
        <a:bodyPr/>
        <a:lstStyle/>
        <a:p>
          <a:endParaRPr lang="en-US"/>
        </a:p>
      </dgm:t>
    </dgm:pt>
    <dgm:pt modelId="{2A578A1E-9D4F-42C4-91DF-10A4DD299D47}" type="sibTrans" cxnId="{AE8F01D8-E0FE-45C0-8573-60F839119FE3}">
      <dgm:prSet/>
      <dgm:spPr/>
      <dgm:t>
        <a:bodyPr/>
        <a:lstStyle/>
        <a:p>
          <a:endParaRPr lang="en-US"/>
        </a:p>
      </dgm:t>
    </dgm:pt>
    <dgm:pt modelId="{01AAFCB0-3451-421A-B833-DC8F6F207681}" type="pres">
      <dgm:prSet presAssocID="{28258ABB-A844-4243-A56A-22EBB244A3D3}" presName="root" presStyleCnt="0">
        <dgm:presLayoutVars>
          <dgm:dir/>
          <dgm:resizeHandles val="exact"/>
        </dgm:presLayoutVars>
      </dgm:prSet>
      <dgm:spPr/>
    </dgm:pt>
    <dgm:pt modelId="{F82963C3-69E4-45E6-9934-766354B654E8}" type="pres">
      <dgm:prSet presAssocID="{ECC90D80-FB93-464C-BC80-C7E999F2DE12}" presName="compNode" presStyleCnt="0"/>
      <dgm:spPr/>
    </dgm:pt>
    <dgm:pt modelId="{A67DBE09-4217-4C55-B5B5-1257145CBF45}" type="pres">
      <dgm:prSet presAssocID="{ECC90D80-FB93-464C-BC80-C7E999F2DE12}" presName="iconBgRect" presStyleLbl="bgShp" presStyleIdx="0" presStyleCnt="3"/>
      <dgm:spPr/>
    </dgm:pt>
    <dgm:pt modelId="{3B6A66A8-AD3C-4790-9C3C-E7145F591C51}" type="pres">
      <dgm:prSet presAssocID="{ECC90D80-FB93-464C-BC80-C7E999F2DE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D456780B-EF9D-4AF2-9134-6536F27A8E24}" type="pres">
      <dgm:prSet presAssocID="{ECC90D80-FB93-464C-BC80-C7E999F2DE12}" presName="spaceRect" presStyleCnt="0"/>
      <dgm:spPr/>
    </dgm:pt>
    <dgm:pt modelId="{0910C9A6-33D7-490A-A6E1-93C747B69232}" type="pres">
      <dgm:prSet presAssocID="{ECC90D80-FB93-464C-BC80-C7E999F2DE12}" presName="textRect" presStyleLbl="revTx" presStyleIdx="0" presStyleCnt="3" custScaleY="100890">
        <dgm:presLayoutVars>
          <dgm:chMax val="1"/>
          <dgm:chPref val="1"/>
        </dgm:presLayoutVars>
      </dgm:prSet>
      <dgm:spPr/>
    </dgm:pt>
    <dgm:pt modelId="{6D5E304B-20B5-4F74-82A2-505AE4DBA0CC}" type="pres">
      <dgm:prSet presAssocID="{31198D50-2978-4293-838A-80EB483ADF5F}" presName="sibTrans" presStyleCnt="0"/>
      <dgm:spPr/>
    </dgm:pt>
    <dgm:pt modelId="{BB25E8ED-27A2-4384-9AA7-30973FB3C769}" type="pres">
      <dgm:prSet presAssocID="{841D9A03-7D59-461D-AC4D-CE468300D99A}" presName="compNode" presStyleCnt="0"/>
      <dgm:spPr/>
    </dgm:pt>
    <dgm:pt modelId="{A2CAF855-5058-4F09-AF98-2D5D1C8958B1}" type="pres">
      <dgm:prSet presAssocID="{841D9A03-7D59-461D-AC4D-CE468300D99A}" presName="iconBgRect" presStyleLbl="bgShp" presStyleIdx="1" presStyleCnt="3"/>
      <dgm:spPr/>
    </dgm:pt>
    <dgm:pt modelId="{8D48BDA4-D7A8-405F-9B1D-640CEFBC260E}" type="pres">
      <dgm:prSet presAssocID="{841D9A03-7D59-461D-AC4D-CE468300D9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30EBCF3-A492-435D-AC4A-50C04846EFF9}" type="pres">
      <dgm:prSet presAssocID="{841D9A03-7D59-461D-AC4D-CE468300D99A}" presName="spaceRect" presStyleCnt="0"/>
      <dgm:spPr/>
    </dgm:pt>
    <dgm:pt modelId="{781A49F4-02A9-45C5-8CBE-12DF3A7F9113}" type="pres">
      <dgm:prSet presAssocID="{841D9A03-7D59-461D-AC4D-CE468300D99A}" presName="textRect" presStyleLbl="revTx" presStyleIdx="1" presStyleCnt="3">
        <dgm:presLayoutVars>
          <dgm:chMax val="1"/>
          <dgm:chPref val="1"/>
        </dgm:presLayoutVars>
      </dgm:prSet>
      <dgm:spPr/>
    </dgm:pt>
    <dgm:pt modelId="{883D310F-250D-4BE9-935F-778EFE88744E}" type="pres">
      <dgm:prSet presAssocID="{80FF11B0-2E2D-4AE8-B099-E19D62BB06D7}" presName="sibTrans" presStyleCnt="0"/>
      <dgm:spPr/>
    </dgm:pt>
    <dgm:pt modelId="{8E47BBB2-2E16-4177-9FAC-D613DF805F3B}" type="pres">
      <dgm:prSet presAssocID="{F1251C6D-9DA9-4948-89BA-6462CEBBBBB6}" presName="compNode" presStyleCnt="0"/>
      <dgm:spPr/>
    </dgm:pt>
    <dgm:pt modelId="{A187223E-529F-4F1C-A377-49359ACB99DD}" type="pres">
      <dgm:prSet presAssocID="{F1251C6D-9DA9-4948-89BA-6462CEBBBBB6}" presName="iconBgRect" presStyleLbl="bgShp" presStyleIdx="2" presStyleCnt="3"/>
      <dgm:spPr/>
    </dgm:pt>
    <dgm:pt modelId="{1589A057-A870-409D-AC6B-67971F3CA8A3}" type="pres">
      <dgm:prSet presAssocID="{F1251C6D-9DA9-4948-89BA-6462CEBBBBB6}" presName="iconRect" presStyleLbl="node1" presStyleIdx="2" presStyleCnt="3" custAng="6300000" custFlipHor="1" custScaleX="8985" custScaleY="18880" custLinFactX="800000" custLinFactY="1112753" custLinFactNeighborX="836990" custLinFactNeighborY="1200000"/>
      <dgm:spPr/>
    </dgm:pt>
    <dgm:pt modelId="{DE7F2E3F-4E33-48F2-AD83-E7EF828A398E}" type="pres">
      <dgm:prSet presAssocID="{F1251C6D-9DA9-4948-89BA-6462CEBBBBB6}" presName="spaceRect" presStyleCnt="0"/>
      <dgm:spPr/>
    </dgm:pt>
    <dgm:pt modelId="{56AA0F55-AFE8-4FE5-A283-7A597C3FF24C}" type="pres">
      <dgm:prSet presAssocID="{F1251C6D-9DA9-4948-89BA-6462CEBBBBB6}" presName="textRect" presStyleLbl="revTx" presStyleIdx="2" presStyleCnt="3">
        <dgm:presLayoutVars>
          <dgm:chMax val="1"/>
          <dgm:chPref val="1"/>
        </dgm:presLayoutVars>
      </dgm:prSet>
      <dgm:spPr/>
    </dgm:pt>
  </dgm:ptLst>
  <dgm:cxnLst>
    <dgm:cxn modelId="{9F09860E-F8F9-41AB-B07E-0A795716EBE4}" type="presOf" srcId="{ECC90D80-FB93-464C-BC80-C7E999F2DE12}" destId="{0910C9A6-33D7-490A-A6E1-93C747B69232}" srcOrd="0" destOrd="0" presId="urn:microsoft.com/office/officeart/2018/5/layout/IconCircleLabelList"/>
    <dgm:cxn modelId="{6E4B6836-7411-4484-A68B-2EF8AC19A7F7}" srcId="{28258ABB-A844-4243-A56A-22EBB244A3D3}" destId="{ECC90D80-FB93-464C-BC80-C7E999F2DE12}" srcOrd="0" destOrd="0" parTransId="{B440EF65-6A2F-4E62-BC83-2D18266F3055}" sibTransId="{31198D50-2978-4293-838A-80EB483ADF5F}"/>
    <dgm:cxn modelId="{C49B2F4E-2120-4FAF-9190-FC5DDD7CB64A}" srcId="{28258ABB-A844-4243-A56A-22EBB244A3D3}" destId="{841D9A03-7D59-461D-AC4D-CE468300D99A}" srcOrd="1" destOrd="0" parTransId="{BE6DD988-0151-430F-9C5C-CB92884674DF}" sibTransId="{80FF11B0-2E2D-4AE8-B099-E19D62BB06D7}"/>
    <dgm:cxn modelId="{EDA06A6A-5E39-4623-8427-BA85B173E3DA}" type="presOf" srcId="{F1251C6D-9DA9-4948-89BA-6462CEBBBBB6}" destId="{56AA0F55-AFE8-4FE5-A283-7A597C3FF24C}" srcOrd="0" destOrd="0" presId="urn:microsoft.com/office/officeart/2018/5/layout/IconCircleLabelList"/>
    <dgm:cxn modelId="{FF851D92-159A-4F79-B9B6-C2A1E3782F07}" type="presOf" srcId="{28258ABB-A844-4243-A56A-22EBB244A3D3}" destId="{01AAFCB0-3451-421A-B833-DC8F6F207681}" srcOrd="0" destOrd="0" presId="urn:microsoft.com/office/officeart/2018/5/layout/IconCircleLabelList"/>
    <dgm:cxn modelId="{AE8F01D8-E0FE-45C0-8573-60F839119FE3}" srcId="{28258ABB-A844-4243-A56A-22EBB244A3D3}" destId="{F1251C6D-9DA9-4948-89BA-6462CEBBBBB6}" srcOrd="2" destOrd="0" parTransId="{1766D4A0-500A-4BA4-B015-1AB68E71CF83}" sibTransId="{2A578A1E-9D4F-42C4-91DF-10A4DD299D47}"/>
    <dgm:cxn modelId="{50C65FEB-BBFC-47BF-8C62-83A336EB794A}" type="presOf" srcId="{841D9A03-7D59-461D-AC4D-CE468300D99A}" destId="{781A49F4-02A9-45C5-8CBE-12DF3A7F9113}" srcOrd="0" destOrd="0" presId="urn:microsoft.com/office/officeart/2018/5/layout/IconCircleLabelList"/>
    <dgm:cxn modelId="{AB9996E0-45BE-4CD3-B7B4-1139966FA0CF}" type="presParOf" srcId="{01AAFCB0-3451-421A-B833-DC8F6F207681}" destId="{F82963C3-69E4-45E6-9934-766354B654E8}" srcOrd="0" destOrd="0" presId="urn:microsoft.com/office/officeart/2018/5/layout/IconCircleLabelList"/>
    <dgm:cxn modelId="{4BAA1079-0C0A-4CC9-9B96-A1AE716EB55B}" type="presParOf" srcId="{F82963C3-69E4-45E6-9934-766354B654E8}" destId="{A67DBE09-4217-4C55-B5B5-1257145CBF45}" srcOrd="0" destOrd="0" presId="urn:microsoft.com/office/officeart/2018/5/layout/IconCircleLabelList"/>
    <dgm:cxn modelId="{37AEF98D-3A30-49DF-94E4-56FDDB0D3855}" type="presParOf" srcId="{F82963C3-69E4-45E6-9934-766354B654E8}" destId="{3B6A66A8-AD3C-4790-9C3C-E7145F591C51}" srcOrd="1" destOrd="0" presId="urn:microsoft.com/office/officeart/2018/5/layout/IconCircleLabelList"/>
    <dgm:cxn modelId="{CE428597-7E3F-46E0-A034-A24A0C6ABE51}" type="presParOf" srcId="{F82963C3-69E4-45E6-9934-766354B654E8}" destId="{D456780B-EF9D-4AF2-9134-6536F27A8E24}" srcOrd="2" destOrd="0" presId="urn:microsoft.com/office/officeart/2018/5/layout/IconCircleLabelList"/>
    <dgm:cxn modelId="{AA0BA107-614C-4A5A-AAAB-A675EECE7A31}" type="presParOf" srcId="{F82963C3-69E4-45E6-9934-766354B654E8}" destId="{0910C9A6-33D7-490A-A6E1-93C747B69232}" srcOrd="3" destOrd="0" presId="urn:microsoft.com/office/officeart/2018/5/layout/IconCircleLabelList"/>
    <dgm:cxn modelId="{3FB37429-E67E-4DB3-86F2-A55D690A62F6}" type="presParOf" srcId="{01AAFCB0-3451-421A-B833-DC8F6F207681}" destId="{6D5E304B-20B5-4F74-82A2-505AE4DBA0CC}" srcOrd="1" destOrd="0" presId="urn:microsoft.com/office/officeart/2018/5/layout/IconCircleLabelList"/>
    <dgm:cxn modelId="{933B186D-F35A-4D89-81FE-08AB67DA9F76}" type="presParOf" srcId="{01AAFCB0-3451-421A-B833-DC8F6F207681}" destId="{BB25E8ED-27A2-4384-9AA7-30973FB3C769}" srcOrd="2" destOrd="0" presId="urn:microsoft.com/office/officeart/2018/5/layout/IconCircleLabelList"/>
    <dgm:cxn modelId="{215F9455-82E7-409D-8039-B3EB37CAEC5C}" type="presParOf" srcId="{BB25E8ED-27A2-4384-9AA7-30973FB3C769}" destId="{A2CAF855-5058-4F09-AF98-2D5D1C8958B1}" srcOrd="0" destOrd="0" presId="urn:microsoft.com/office/officeart/2018/5/layout/IconCircleLabelList"/>
    <dgm:cxn modelId="{DABDFEAF-28D3-485E-9EF5-7DBB44FF1078}" type="presParOf" srcId="{BB25E8ED-27A2-4384-9AA7-30973FB3C769}" destId="{8D48BDA4-D7A8-405F-9B1D-640CEFBC260E}" srcOrd="1" destOrd="0" presId="urn:microsoft.com/office/officeart/2018/5/layout/IconCircleLabelList"/>
    <dgm:cxn modelId="{B0C14475-73AD-4332-80A0-27197C629AF8}" type="presParOf" srcId="{BB25E8ED-27A2-4384-9AA7-30973FB3C769}" destId="{D30EBCF3-A492-435D-AC4A-50C04846EFF9}" srcOrd="2" destOrd="0" presId="urn:microsoft.com/office/officeart/2018/5/layout/IconCircleLabelList"/>
    <dgm:cxn modelId="{5B9DDC38-16C9-41DB-98D7-E33561DBAA07}" type="presParOf" srcId="{BB25E8ED-27A2-4384-9AA7-30973FB3C769}" destId="{781A49F4-02A9-45C5-8CBE-12DF3A7F9113}" srcOrd="3" destOrd="0" presId="urn:microsoft.com/office/officeart/2018/5/layout/IconCircleLabelList"/>
    <dgm:cxn modelId="{63508B8E-5A42-4D84-A05A-565D311C87C1}" type="presParOf" srcId="{01AAFCB0-3451-421A-B833-DC8F6F207681}" destId="{883D310F-250D-4BE9-935F-778EFE88744E}" srcOrd="3" destOrd="0" presId="urn:microsoft.com/office/officeart/2018/5/layout/IconCircleLabelList"/>
    <dgm:cxn modelId="{CD96464C-B6BE-4E83-B369-E8F83863A72F}" type="presParOf" srcId="{01AAFCB0-3451-421A-B833-DC8F6F207681}" destId="{8E47BBB2-2E16-4177-9FAC-D613DF805F3B}" srcOrd="4" destOrd="0" presId="urn:microsoft.com/office/officeart/2018/5/layout/IconCircleLabelList"/>
    <dgm:cxn modelId="{EE3C1905-71F4-4EAE-B6E8-2FF54BBDF860}" type="presParOf" srcId="{8E47BBB2-2E16-4177-9FAC-D613DF805F3B}" destId="{A187223E-529F-4F1C-A377-49359ACB99DD}" srcOrd="0" destOrd="0" presId="urn:microsoft.com/office/officeart/2018/5/layout/IconCircleLabelList"/>
    <dgm:cxn modelId="{1AE343DE-ADBB-45D3-814C-A335AC7465C9}" type="presParOf" srcId="{8E47BBB2-2E16-4177-9FAC-D613DF805F3B}" destId="{1589A057-A870-409D-AC6B-67971F3CA8A3}" srcOrd="1" destOrd="0" presId="urn:microsoft.com/office/officeart/2018/5/layout/IconCircleLabelList"/>
    <dgm:cxn modelId="{8A868972-EDDC-4B1D-AD0B-0C1EDF19E4F0}" type="presParOf" srcId="{8E47BBB2-2E16-4177-9FAC-D613DF805F3B}" destId="{DE7F2E3F-4E33-48F2-AD83-E7EF828A398E}" srcOrd="2" destOrd="0" presId="urn:microsoft.com/office/officeart/2018/5/layout/IconCircleLabelList"/>
    <dgm:cxn modelId="{58C54DA7-11CA-4590-8548-345690FF66B2}" type="presParOf" srcId="{8E47BBB2-2E16-4177-9FAC-D613DF805F3B}" destId="{56AA0F55-AFE8-4FE5-A283-7A597C3FF24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EE6CB-AEA9-1143-96DC-77F7C677B793}">
      <dsp:nvSpPr>
        <dsp:cNvPr id="0" name=""/>
        <dsp:cNvSpPr/>
      </dsp:nvSpPr>
      <dsp:spPr>
        <a:xfrm>
          <a:off x="0" y="361428"/>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3B5B58-A985-D745-BE2F-8181433F7FA1}">
      <dsp:nvSpPr>
        <dsp:cNvPr id="0" name=""/>
        <dsp:cNvSpPr/>
      </dsp:nvSpPr>
      <dsp:spPr>
        <a:xfrm>
          <a:off x="508916" y="66228"/>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1.Cab booking </a:t>
          </a:r>
        </a:p>
      </dsp:txBody>
      <dsp:txXfrm>
        <a:off x="537737" y="95049"/>
        <a:ext cx="7067183" cy="532758"/>
      </dsp:txXfrm>
    </dsp:sp>
    <dsp:sp modelId="{BE5988AC-6AF7-9C41-A5C2-4796E626FD39}">
      <dsp:nvSpPr>
        <dsp:cNvPr id="0" name=""/>
        <dsp:cNvSpPr/>
      </dsp:nvSpPr>
      <dsp:spPr>
        <a:xfrm>
          <a:off x="0" y="12686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6C3089-851E-D94B-B404-FFE85DB06BEB}">
      <dsp:nvSpPr>
        <dsp:cNvPr id="0" name=""/>
        <dsp:cNvSpPr/>
      </dsp:nvSpPr>
      <dsp:spPr>
        <a:xfrm>
          <a:off x="508916" y="9734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2.Car pooling</a:t>
          </a:r>
        </a:p>
      </dsp:txBody>
      <dsp:txXfrm>
        <a:off x="537737" y="1002250"/>
        <a:ext cx="7067183" cy="532758"/>
      </dsp:txXfrm>
    </dsp:sp>
    <dsp:sp modelId="{F8B135C2-C4D8-BF47-85E3-FEF3F4552DBA}">
      <dsp:nvSpPr>
        <dsp:cNvPr id="0" name=""/>
        <dsp:cNvSpPr/>
      </dsp:nvSpPr>
      <dsp:spPr>
        <a:xfrm>
          <a:off x="0" y="21758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ABCF97-2EF6-4840-99E8-6DA500E544EA}">
      <dsp:nvSpPr>
        <dsp:cNvPr id="0" name=""/>
        <dsp:cNvSpPr/>
      </dsp:nvSpPr>
      <dsp:spPr>
        <a:xfrm>
          <a:off x="508916" y="18806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3.Rider Authentication</a:t>
          </a:r>
        </a:p>
      </dsp:txBody>
      <dsp:txXfrm>
        <a:off x="537737" y="1909450"/>
        <a:ext cx="7067183" cy="532758"/>
      </dsp:txXfrm>
    </dsp:sp>
    <dsp:sp modelId="{3C0EA492-B867-F449-9B20-369DF78BCD17}">
      <dsp:nvSpPr>
        <dsp:cNvPr id="0" name=""/>
        <dsp:cNvSpPr/>
      </dsp:nvSpPr>
      <dsp:spPr>
        <a:xfrm>
          <a:off x="0" y="30830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3E3747-DDCF-DD47-817C-135F6124D029}">
      <dsp:nvSpPr>
        <dsp:cNvPr id="0" name=""/>
        <dsp:cNvSpPr/>
      </dsp:nvSpPr>
      <dsp:spPr>
        <a:xfrm>
          <a:off x="508916" y="27878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4.Driver Authentication</a:t>
          </a:r>
        </a:p>
      </dsp:txBody>
      <dsp:txXfrm>
        <a:off x="537737" y="2816650"/>
        <a:ext cx="7067183" cy="532758"/>
      </dsp:txXfrm>
    </dsp:sp>
    <dsp:sp modelId="{3D8474A4-DE61-F548-8C4C-9E86313E31DC}">
      <dsp:nvSpPr>
        <dsp:cNvPr id="0" name=""/>
        <dsp:cNvSpPr/>
      </dsp:nvSpPr>
      <dsp:spPr>
        <a:xfrm>
          <a:off x="0" y="39902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B4983-8AF1-E845-BFC1-D2B498483C29}">
      <dsp:nvSpPr>
        <dsp:cNvPr id="0" name=""/>
        <dsp:cNvSpPr/>
      </dsp:nvSpPr>
      <dsp:spPr>
        <a:xfrm>
          <a:off x="508916" y="36950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5.Sign In/login/logout</a:t>
          </a:r>
        </a:p>
      </dsp:txBody>
      <dsp:txXfrm>
        <a:off x="537737" y="3723850"/>
        <a:ext cx="7067183"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39B84-68B4-A648-B92F-FE4A265AB46C}">
      <dsp:nvSpPr>
        <dsp:cNvPr id="0" name=""/>
        <dsp:cNvSpPr/>
      </dsp:nvSpPr>
      <dsp:spPr>
        <a:xfrm>
          <a:off x="0" y="0"/>
          <a:ext cx="5814088" cy="1078230"/>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We will authenticate user using Gmail id or phone number.</a:t>
          </a:r>
        </a:p>
      </dsp:txBody>
      <dsp:txXfrm>
        <a:off x="31580" y="31580"/>
        <a:ext cx="4650594" cy="1015070"/>
      </dsp:txXfrm>
    </dsp:sp>
    <dsp:sp modelId="{1FCC8FD3-640C-2143-B200-FB2F26E845F2}">
      <dsp:nvSpPr>
        <dsp:cNvPr id="0" name=""/>
        <dsp:cNvSpPr/>
      </dsp:nvSpPr>
      <dsp:spPr>
        <a:xfrm>
          <a:off x="513007" y="1257935"/>
          <a:ext cx="5814088" cy="1078230"/>
        </a:xfrm>
        <a:prstGeom prst="roundRect">
          <a:avLst>
            <a:gd name="adj" fmla="val 1000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This way we can define the gentility of a user.</a:t>
          </a:r>
        </a:p>
      </dsp:txBody>
      <dsp:txXfrm>
        <a:off x="544587" y="1289515"/>
        <a:ext cx="4537071" cy="1015069"/>
      </dsp:txXfrm>
    </dsp:sp>
    <dsp:sp modelId="{68BB460C-2022-D244-A448-D6057E08C0B8}">
      <dsp:nvSpPr>
        <dsp:cNvPr id="0" name=""/>
        <dsp:cNvSpPr/>
      </dsp:nvSpPr>
      <dsp:spPr>
        <a:xfrm>
          <a:off x="1026015" y="2515870"/>
          <a:ext cx="5814088" cy="1078230"/>
        </a:xfrm>
        <a:prstGeom prst="roundRect">
          <a:avLst>
            <a:gd name="adj" fmla="val 10000"/>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information is for signing up, after which the user will fill the remaining information.</a:t>
          </a:r>
        </a:p>
      </dsp:txBody>
      <dsp:txXfrm>
        <a:off x="1057595" y="2547450"/>
        <a:ext cx="4537071" cy="1015070"/>
      </dsp:txXfrm>
    </dsp:sp>
    <dsp:sp modelId="{0AB5B22A-81BB-6C4B-A8DA-50FCBD0FBA4C}">
      <dsp:nvSpPr>
        <dsp:cNvPr id="0" name=""/>
        <dsp:cNvSpPr/>
      </dsp:nvSpPr>
      <dsp:spPr>
        <a:xfrm>
          <a:off x="5113238" y="817657"/>
          <a:ext cx="700849" cy="7008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270929" y="817657"/>
        <a:ext cx="385467" cy="527389"/>
      </dsp:txXfrm>
    </dsp:sp>
    <dsp:sp modelId="{13727D4D-A9EB-1541-ACCB-08C46343C1F9}">
      <dsp:nvSpPr>
        <dsp:cNvPr id="0" name=""/>
        <dsp:cNvSpPr/>
      </dsp:nvSpPr>
      <dsp:spPr>
        <a:xfrm>
          <a:off x="5626246" y="2068404"/>
          <a:ext cx="700849" cy="70084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783937" y="2068404"/>
        <a:ext cx="385467" cy="527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DBE09-4217-4C55-B5B5-1257145CBF45}">
      <dsp:nvSpPr>
        <dsp:cNvPr id="0" name=""/>
        <dsp:cNvSpPr/>
      </dsp:nvSpPr>
      <dsp:spPr>
        <a:xfrm>
          <a:off x="405904" y="512500"/>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A66A8-AD3C-4790-9C3C-E7145F591C51}">
      <dsp:nvSpPr>
        <dsp:cNvPr id="0" name=""/>
        <dsp:cNvSpPr/>
      </dsp:nvSpPr>
      <dsp:spPr>
        <a:xfrm>
          <a:off x="647217" y="75381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10C9A6-33D7-490A-A6E1-93C747B69232}">
      <dsp:nvSpPr>
        <dsp:cNvPr id="0" name=""/>
        <dsp:cNvSpPr/>
      </dsp:nvSpPr>
      <dsp:spPr>
        <a:xfrm>
          <a:off x="43935" y="1991208"/>
          <a:ext cx="1856250" cy="1426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On the driver side authentication, we get the drivers details.</a:t>
          </a:r>
        </a:p>
      </dsp:txBody>
      <dsp:txXfrm>
        <a:off x="43935" y="1991208"/>
        <a:ext cx="1856250" cy="1426518"/>
      </dsp:txXfrm>
    </dsp:sp>
    <dsp:sp modelId="{A2CAF855-5058-4F09-AF98-2D5D1C8958B1}">
      <dsp:nvSpPr>
        <dsp:cNvPr id="0" name=""/>
        <dsp:cNvSpPr/>
      </dsp:nvSpPr>
      <dsp:spPr>
        <a:xfrm>
          <a:off x="2586998" y="515646"/>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8BDA4-D7A8-405F-9B1D-640CEFBC260E}">
      <dsp:nvSpPr>
        <dsp:cNvPr id="0" name=""/>
        <dsp:cNvSpPr/>
      </dsp:nvSpPr>
      <dsp:spPr>
        <a:xfrm>
          <a:off x="2828310" y="756958"/>
          <a:ext cx="649687" cy="649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A49F4-02A9-45C5-8CBE-12DF3A7F9113}">
      <dsp:nvSpPr>
        <dsp:cNvPr id="0" name=""/>
        <dsp:cNvSpPr/>
      </dsp:nvSpPr>
      <dsp:spPr>
        <a:xfrm>
          <a:off x="2225029" y="2000646"/>
          <a:ext cx="1856250" cy="141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Name, car-details, Aadhar,  License of the driver , Car RC.</a:t>
          </a:r>
        </a:p>
      </dsp:txBody>
      <dsp:txXfrm>
        <a:off x="2225029" y="2000646"/>
        <a:ext cx="1856250" cy="1413934"/>
      </dsp:txXfrm>
    </dsp:sp>
    <dsp:sp modelId="{A187223E-529F-4F1C-A377-49359ACB99DD}">
      <dsp:nvSpPr>
        <dsp:cNvPr id="0" name=""/>
        <dsp:cNvSpPr/>
      </dsp:nvSpPr>
      <dsp:spPr>
        <a:xfrm>
          <a:off x="4768092" y="515646"/>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9A057-A870-409D-AC6B-67971F3CA8A3}">
      <dsp:nvSpPr>
        <dsp:cNvPr id="0" name=""/>
        <dsp:cNvSpPr/>
      </dsp:nvSpPr>
      <dsp:spPr>
        <a:xfrm rot="15300000" flipH="1">
          <a:off x="6287209" y="3907069"/>
          <a:ext cx="5244" cy="2315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AA0F55-AFE8-4FE5-A283-7A597C3FF24C}">
      <dsp:nvSpPr>
        <dsp:cNvPr id="0" name=""/>
        <dsp:cNvSpPr/>
      </dsp:nvSpPr>
      <dsp:spPr>
        <a:xfrm>
          <a:off x="4406123" y="2000646"/>
          <a:ext cx="1856250" cy="141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Driver’s photograph should be uploaded to verify the driver’s profile.</a:t>
          </a:r>
        </a:p>
      </dsp:txBody>
      <dsp:txXfrm>
        <a:off x="4406123" y="2000646"/>
        <a:ext cx="1856250" cy="14139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4/20/23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4/20/23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4/20/23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4/20/23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4/20/23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pixabay.com/en/reload-arrows-refresh-blue-sign-35679/"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hyperlink" Target="https://pngimg.com/download/86617" TargetMode="External"/><Relationship Id="rId3" Type="http://schemas.openxmlformats.org/officeDocument/2006/relationships/hyperlink" Target="https://pixabay.com/pt/logotipo-html-html5-%C3%ADcone-2582748/" TargetMode="External"/><Relationship Id="rId7" Type="http://schemas.openxmlformats.org/officeDocument/2006/relationships/hyperlink" Target="https://azmisahin.com/" TargetMode="External"/><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proofmart.com/product/github-logo-png-hd-images-transparent-background-free-download/" TargetMode="External"/><Relationship Id="rId5" Type="http://schemas.openxmlformats.org/officeDocument/2006/relationships/hyperlink" Target="https://en.wikipedia.org/wiki/Cascading_Style_Sheets" TargetMode="External"/><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hyperlink" Target="https://damiandeluca.com.ar/que-es-firebase"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s/tur%C3%ADsticos-autob%C3%BAs-veh%C3%ADculo-rojo-24366/" TargetMode="External"/><Relationship Id="rId3" Type="http://schemas.openxmlformats.org/officeDocument/2006/relationships/hyperlink" Target="https://freepngimg.com/png/29470-train-image" TargetMode="External"/><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hyperlink" Target="https://commons.wikimedia.org/wiki/File:Airport_Sign.svg" TargetMode="External"/><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hyperlink" Target="https://aamjanata.com/digital-india/shyam-divan-aadhaar-purely-voluntary/" TargetMode="External"/><Relationship Id="rId7" Type="http://schemas.openxmlformats.org/officeDocument/2006/relationships/hyperlink" Target="https://www.pngall.com/online-payment-png/download/48757" TargetMode="Externa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hyperlink" Target="https://openclipart.org/detail/22179/fwd__bubble_hand_drawn-by-rejon-177666" TargetMode="Externa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7/06/relationships/model3d" Target="../media/model3d6.glb"/><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microsoft.com/office/2017/06/relationships/model3d" Target="../media/model3d7.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reaollano61marcel.wikidot.com/blog:_start/date/2018.9"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pixabay.com/en/tick-ok-check-correct-okay-16042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microsoft.com/office/2017/06/relationships/model3d" Target="../media/model3d2.glb"/><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11.png"/><Relationship Id="rId4" Type="http://schemas.microsoft.com/office/2017/06/relationships/model3d" Target="../media/model3d3.glb"/></Relationships>
</file>

<file path=ppt/slides/_rels/slide8.xml.rels><?xml version="1.0" encoding="UTF-8" standalone="yes"?>
<Relationships xmlns="http://schemas.openxmlformats.org/package/2006/relationships"><Relationship Id="rId8" Type="http://schemas.openxmlformats.org/officeDocument/2006/relationships/hyperlink" Target="https://www.freepngimg.com/png/74269-verified-instagram-icons-media-symbol-computer-social" TargetMode="External"/><Relationship Id="rId3" Type="http://schemas.openxmlformats.org/officeDocument/2006/relationships/diagramLayout" Target="../diagrams/layout2.xml"/><Relationship Id="rId7" Type="http://schemas.openxmlformats.org/officeDocument/2006/relationships/image" Target="../media/image1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diagramLayout" Target="../diagrams/layout3.xml"/><Relationship Id="rId7" Type="http://schemas.openxmlformats.org/officeDocument/2006/relationships/image" Target="../media/image18.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hyperlink" Target="https://jurnal.fkip.unmul.ac.id/index.php/yupa/reviewers" TargetMode="External"/><Relationship Id="rId4" Type="http://schemas.openxmlformats.org/officeDocument/2006/relationships/diagramQuickStyle" Target="../diagrams/quickStyle3.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7057-D8C8-6240-8A01-2A147C0AE585}"/>
              </a:ext>
            </a:extLst>
          </p:cNvPr>
          <p:cNvSpPr>
            <a:spLocks noGrp="1"/>
          </p:cNvSpPr>
          <p:nvPr>
            <p:ph type="title"/>
          </p:nvPr>
        </p:nvSpPr>
        <p:spPr>
          <a:xfrm>
            <a:off x="5195727" y="382385"/>
            <a:ext cx="6335338" cy="1492132"/>
          </a:xfrm>
        </p:spPr>
        <p:txBody>
          <a:bodyPr>
            <a:normAutofit/>
          </a:bodyPr>
          <a:lstStyle/>
          <a:p>
            <a:r>
              <a:rPr lang="en-US" dirty="0"/>
              <a:t>MINOR PROJECT PRESENTATION</a:t>
            </a:r>
          </a:p>
        </p:txBody>
      </p:sp>
      <p:pic>
        <p:nvPicPr>
          <p:cNvPr id="6" name="Picture 5" descr="Rolls of blueprints">
            <a:extLst>
              <a:ext uri="{FF2B5EF4-FFF2-40B4-BE49-F238E27FC236}">
                <a16:creationId xmlns:a16="http://schemas.microsoft.com/office/drawing/2014/main" id="{257C361F-A835-6AA3-DDEE-763B10D7F8B6}"/>
              </a:ext>
            </a:extLst>
          </p:cNvPr>
          <p:cNvPicPr>
            <a:picLocks noChangeAspect="1"/>
          </p:cNvPicPr>
          <p:nvPr/>
        </p:nvPicPr>
        <p:blipFill rotWithShape="1">
          <a:blip r:embed="rId2"/>
          <a:srcRect l="59860"/>
          <a:stretch/>
        </p:blipFill>
        <p:spPr>
          <a:xfrm>
            <a:off x="688434" y="-9525"/>
            <a:ext cx="4129822" cy="6867525"/>
          </a:xfrm>
          <a:prstGeom prst="rect">
            <a:avLst/>
          </a:prstGeom>
        </p:spPr>
      </p:pic>
      <p:sp>
        <p:nvSpPr>
          <p:cNvPr id="10"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4" name="Title 1">
            <a:extLst>
              <a:ext uri="{FF2B5EF4-FFF2-40B4-BE49-F238E27FC236}">
                <a16:creationId xmlns:a16="http://schemas.microsoft.com/office/drawing/2014/main" id="{33FE024B-8983-384C-9B65-24F8081756B5}"/>
              </a:ext>
            </a:extLst>
          </p:cNvPr>
          <p:cNvSpPr>
            <a:spLocks noGrp="1"/>
          </p:cNvSpPr>
          <p:nvPr>
            <p:ph idx="1"/>
          </p:nvPr>
        </p:nvSpPr>
        <p:spPr>
          <a:xfrm>
            <a:off x="5195727" y="2758441"/>
            <a:ext cx="6335338" cy="3593591"/>
          </a:xfrm>
        </p:spPr>
        <p:txBody>
          <a:bodyPr>
            <a:normAutofit lnSpcReduction="10000"/>
          </a:bodyPr>
          <a:lstStyle/>
          <a:p>
            <a:pPr marL="0" indent="0">
              <a:buNone/>
            </a:pPr>
            <a:r>
              <a:rPr lang="en-IN" sz="3200" b="1" i="0" dirty="0">
                <a:effectLst/>
                <a:latin typeface="Helvetica Neue" panose="02000503000000020004" pitchFamily="2" charset="0"/>
              </a:rPr>
              <a:t>Project Guide :- </a:t>
            </a:r>
          </a:p>
          <a:p>
            <a:pPr marL="0" indent="0">
              <a:buNone/>
            </a:pPr>
            <a:r>
              <a:rPr lang="en-IN" sz="3200" b="1" i="0" dirty="0">
                <a:effectLst/>
                <a:latin typeface="Helvetica Neue" panose="02000503000000020004" pitchFamily="2" charset="0"/>
              </a:rPr>
              <a:t>Dr </a:t>
            </a:r>
            <a:r>
              <a:rPr lang="en-IN" sz="3200" b="1" i="0" dirty="0" err="1">
                <a:effectLst/>
                <a:latin typeface="Helvetica Neue" panose="02000503000000020004" pitchFamily="2" charset="0"/>
              </a:rPr>
              <a:t>Umashankar</a:t>
            </a:r>
            <a:r>
              <a:rPr lang="en-IN" sz="3200" b="1" i="0" dirty="0">
                <a:effectLst/>
                <a:latin typeface="Helvetica Neue" panose="02000503000000020004" pitchFamily="2" charset="0"/>
              </a:rPr>
              <a:t> Rawat</a:t>
            </a:r>
          </a:p>
          <a:p>
            <a:pPr marL="0" indent="0">
              <a:buNone/>
            </a:pPr>
            <a:endParaRPr lang="en-IN" sz="3200" b="1" i="0" dirty="0">
              <a:effectLst/>
              <a:latin typeface="Helvetica Neue" panose="02000503000000020004" pitchFamily="2" charset="0"/>
            </a:endParaRPr>
          </a:p>
          <a:p>
            <a:pPr marL="0" indent="0">
              <a:buNone/>
            </a:pPr>
            <a:r>
              <a:rPr lang="en-IN" sz="3200" b="1" i="0" dirty="0" err="1">
                <a:effectLst/>
                <a:latin typeface="Helvetica Neue" panose="02000503000000020004" pitchFamily="2" charset="0"/>
              </a:rPr>
              <a:t>Submited</a:t>
            </a:r>
            <a:r>
              <a:rPr lang="en-IN" sz="3200" b="1" i="0" dirty="0">
                <a:effectLst/>
                <a:latin typeface="Helvetica Neue" panose="02000503000000020004" pitchFamily="2" charset="0"/>
              </a:rPr>
              <a:t> By</a:t>
            </a:r>
            <a:r>
              <a:rPr lang="en-IN" sz="3200" b="1" dirty="0">
                <a:latin typeface="Helvetica Neue" panose="02000503000000020004" pitchFamily="2" charset="0"/>
              </a:rPr>
              <a:t>:–</a:t>
            </a:r>
          </a:p>
          <a:p>
            <a:pPr marL="0" indent="0">
              <a:buNone/>
            </a:pPr>
            <a:r>
              <a:rPr lang="en-IN" sz="3200" b="1" i="0" dirty="0">
                <a:effectLst/>
                <a:latin typeface="Helvetica Neue" panose="02000503000000020004" pitchFamily="2" charset="0"/>
              </a:rPr>
              <a:t>Dhruv </a:t>
            </a:r>
            <a:r>
              <a:rPr lang="en-IN" sz="3200" b="1" i="0" dirty="0" err="1">
                <a:effectLst/>
                <a:latin typeface="Helvetica Neue" panose="02000503000000020004" pitchFamily="2" charset="0"/>
              </a:rPr>
              <a:t>Jhanwar</a:t>
            </a:r>
            <a:r>
              <a:rPr lang="en-IN" sz="3200" b="1" i="0" dirty="0">
                <a:effectLst/>
                <a:latin typeface="Helvetica Neue" panose="02000503000000020004" pitchFamily="2" charset="0"/>
              </a:rPr>
              <a:t>(209301369)</a:t>
            </a:r>
          </a:p>
          <a:p>
            <a:pPr marL="0" indent="0">
              <a:buNone/>
            </a:pPr>
            <a:r>
              <a:rPr lang="en-IN" sz="3200" b="1" dirty="0" err="1">
                <a:latin typeface="Helvetica Neue" panose="02000503000000020004" pitchFamily="2" charset="0"/>
              </a:rPr>
              <a:t>Parth</a:t>
            </a:r>
            <a:r>
              <a:rPr lang="en-IN" sz="3200" b="1" dirty="0">
                <a:latin typeface="Helvetica Neue" panose="02000503000000020004" pitchFamily="2" charset="0"/>
              </a:rPr>
              <a:t> </a:t>
            </a:r>
            <a:r>
              <a:rPr lang="en-IN" sz="3200" b="1" dirty="0" err="1">
                <a:latin typeface="Helvetica Neue" panose="02000503000000020004" pitchFamily="2" charset="0"/>
              </a:rPr>
              <a:t>Ratra</a:t>
            </a:r>
            <a:r>
              <a:rPr lang="en-IN" sz="3200" b="1" dirty="0">
                <a:latin typeface="Helvetica Neue" panose="02000503000000020004" pitchFamily="2" charset="0"/>
              </a:rPr>
              <a:t>(209303074)</a:t>
            </a:r>
            <a:endParaRPr lang="en-IN" sz="3200" b="1" i="0" dirty="0">
              <a:effectLst/>
              <a:latin typeface="Helvetica Neue" panose="02000503000000020004" pitchFamily="2" charset="0"/>
            </a:endParaRPr>
          </a:p>
          <a:p>
            <a:pPr marL="0" indent="0">
              <a:buNone/>
            </a:pPr>
            <a:endParaRPr lang="en-US" dirty="0"/>
          </a:p>
        </p:txBody>
      </p:sp>
      <p:sp>
        <p:nvSpPr>
          <p:cNvPr id="12" name="Rectangle 11">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1870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6CD5-4390-2F49-99E8-B132BAF199BD}"/>
              </a:ext>
            </a:extLst>
          </p:cNvPr>
          <p:cNvSpPr>
            <a:spLocks noGrp="1"/>
          </p:cNvSpPr>
          <p:nvPr>
            <p:ph type="title"/>
          </p:nvPr>
        </p:nvSpPr>
        <p:spPr/>
        <p:txBody>
          <a:bodyPr/>
          <a:lstStyle/>
          <a:p>
            <a:r>
              <a:rPr lang="en-US" dirty="0"/>
              <a:t>5. Login/Signup/logout</a:t>
            </a:r>
          </a:p>
        </p:txBody>
      </p:sp>
      <p:sp>
        <p:nvSpPr>
          <p:cNvPr id="3" name="Content Placeholder 2">
            <a:extLst>
              <a:ext uri="{FF2B5EF4-FFF2-40B4-BE49-F238E27FC236}">
                <a16:creationId xmlns:a16="http://schemas.microsoft.com/office/drawing/2014/main" id="{7D16E144-811A-8E44-8ADC-9A3CF56EF1C5}"/>
              </a:ext>
            </a:extLst>
          </p:cNvPr>
          <p:cNvSpPr>
            <a:spLocks noGrp="1"/>
          </p:cNvSpPr>
          <p:nvPr>
            <p:ph idx="1"/>
          </p:nvPr>
        </p:nvSpPr>
        <p:spPr>
          <a:xfrm>
            <a:off x="1251678" y="1593273"/>
            <a:ext cx="10178322" cy="4286319"/>
          </a:xfrm>
        </p:spPr>
        <p:txBody>
          <a:bodyPr/>
          <a:lstStyle/>
          <a:p>
            <a:r>
              <a:rPr lang="en-US" dirty="0"/>
              <a:t>The user can signup using Gmail id.</a:t>
            </a:r>
          </a:p>
          <a:p>
            <a:r>
              <a:rPr lang="en-US" dirty="0"/>
              <a:t>The user can signup using mobile OTP verification.</a:t>
            </a:r>
          </a:p>
          <a:p>
            <a:r>
              <a:rPr lang="en-US" dirty="0"/>
              <a:t> This data will reach the</a:t>
            </a:r>
            <a:r>
              <a:rPr lang="en-US" sz="4800" dirty="0"/>
              <a:t> firebase </a:t>
            </a:r>
            <a:r>
              <a:rPr lang="en-US" dirty="0"/>
              <a:t>database.</a:t>
            </a:r>
          </a:p>
          <a:p>
            <a:r>
              <a:rPr lang="en-US" dirty="0"/>
              <a:t>We will be fetching all the driver details to rider interface from the driver’s database.</a:t>
            </a:r>
          </a:p>
          <a:p>
            <a:r>
              <a:rPr lang="en-US" dirty="0"/>
              <a:t>We will be fetching all the rider’s details to driver interface from the rider’s database.</a:t>
            </a:r>
          </a:p>
          <a:p>
            <a:endParaRPr lang="en-US" dirty="0"/>
          </a:p>
          <a:p>
            <a:pPr marL="0" indent="0">
              <a:buNone/>
            </a:pPr>
            <a:br>
              <a:rPr lang="en-US" dirty="0"/>
            </a:br>
            <a:r>
              <a:rPr lang="en-US" dirty="0"/>
              <a:t>            </a:t>
            </a:r>
          </a:p>
        </p:txBody>
      </p:sp>
      <mc:AlternateContent xmlns:mc="http://schemas.openxmlformats.org/markup-compatibility/2006">
        <mc:Choice xmlns:am3d="http://schemas.microsoft.com/office/drawing/2017/model3d" Requires="am3d">
          <p:graphicFrame>
            <p:nvGraphicFramePr>
              <p:cNvPr id="8" name="3D Model 7" descr="Fire">
                <a:extLst>
                  <a:ext uri="{FF2B5EF4-FFF2-40B4-BE49-F238E27FC236}">
                    <a16:creationId xmlns:a16="http://schemas.microsoft.com/office/drawing/2014/main" id="{19251140-A459-2D4F-93E7-C749F6A5AE20}"/>
                  </a:ext>
                </a:extLst>
              </p:cNvPr>
              <p:cNvGraphicFramePr>
                <a:graphicFrameLocks noChangeAspect="1"/>
              </p:cNvGraphicFramePr>
              <p:nvPr>
                <p:extLst>
                  <p:ext uri="{D42A27DB-BD31-4B8C-83A1-F6EECF244321}">
                    <p14:modId xmlns:p14="http://schemas.microsoft.com/office/powerpoint/2010/main" val="3898514487"/>
                  </p:ext>
                </p:extLst>
              </p:nvPr>
            </p:nvGraphicFramePr>
            <p:xfrm>
              <a:off x="9541057" y="0"/>
              <a:ext cx="1399265" cy="2360459"/>
            </p:xfrm>
            <a:graphic>
              <a:graphicData uri="http://schemas.microsoft.com/office/drawing/2017/model3d">
                <am3d:model3d r:embed="rId3">
                  <am3d:spPr>
                    <a:xfrm>
                      <a:off x="0" y="0"/>
                      <a:ext cx="1399265" cy="2360459"/>
                    </a:xfrm>
                    <a:prstGeom prst="rect">
                      <a:avLst/>
                    </a:prstGeom>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10752462" ay="353159" az="10795140"/>
                    <am3d:postTrans dx="0" dy="0" dz="0"/>
                  </am3d:trans>
                  <am3d:raster rName="Office3DRenderer" rVer="16.0.8326">
                    <am3d:blip r:embed="rId4"/>
                  </am3d:raster>
                  <am3d:objViewport viewportSz="28680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ire">
                <a:extLst>
                  <a:ext uri="{FF2B5EF4-FFF2-40B4-BE49-F238E27FC236}">
                    <a16:creationId xmlns:a16="http://schemas.microsoft.com/office/drawing/2014/main" id="{19251140-A459-2D4F-93E7-C749F6A5AE20}"/>
                  </a:ext>
                </a:extLst>
              </p:cNvPr>
              <p:cNvPicPr>
                <a:picLocks noGrp="1" noRot="1" noChangeAspect="1" noMove="1" noResize="1" noEditPoints="1" noAdjustHandles="1" noChangeArrowheads="1" noChangeShapeType="1" noCrop="1"/>
              </p:cNvPicPr>
              <p:nvPr/>
            </p:nvPicPr>
            <p:blipFill>
              <a:blip r:embed="rId4"/>
              <a:stretch>
                <a:fillRect/>
              </a:stretch>
            </p:blipFill>
            <p:spPr>
              <a:xfrm>
                <a:off x="9541057" y="0"/>
                <a:ext cx="1399265" cy="2360459"/>
              </a:xfrm>
              <a:prstGeom prst="rect">
                <a:avLst/>
              </a:prstGeom>
            </p:spPr>
          </p:pic>
        </mc:Fallback>
      </mc:AlternateContent>
      <p:pic>
        <p:nvPicPr>
          <p:cNvPr id="17" name="Picture 16" descr="Shape&#10;&#10;Description automatically generated">
            <a:extLst>
              <a:ext uri="{FF2B5EF4-FFF2-40B4-BE49-F238E27FC236}">
                <a16:creationId xmlns:a16="http://schemas.microsoft.com/office/drawing/2014/main" id="{69D5A822-C519-BE45-A355-89BD7F6C878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6985126">
            <a:off x="4912720" y="4232405"/>
            <a:ext cx="2366559" cy="1778625"/>
          </a:xfrm>
          <a:prstGeom prst="rect">
            <a:avLst/>
          </a:prstGeom>
        </p:spPr>
      </p:pic>
    </p:spTree>
    <p:extLst>
      <p:ext uri="{BB962C8B-B14F-4D97-AF65-F5344CB8AC3E}">
        <p14:creationId xmlns:p14="http://schemas.microsoft.com/office/powerpoint/2010/main" val="27869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5000" accel="10000" decel="10000" fill="remove" nodeType="afterEffect">
                                  <p:stCondLst>
                                    <p:cond delay="0"/>
                                  </p:stCondLst>
                                  <p:childTnLst>
                                    <p:animRot by="21600000">
                                      <p:cBhvr>
                                        <p:cTn id="6" dur="4000" fill="hold"/>
                                        <p:tgtEl>
                                          <p:spTgt spid="8"/>
                                        </p:tgtEl>
                                        <p:attrNameLst>
                                          <p:attrName>3d.view.rotation.y</p:attrName>
                                        </p:attrNameLst>
                                      </p:cBhvr>
                                    </p:animRot>
                                  </p:childTnLst>
                                  <p:subTnLst>
                                    <p:audio>
                                      <p:cMediaNode>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8DAD-A577-7146-8C85-AB01E5E994E9}"/>
              </a:ext>
            </a:extLst>
          </p:cNvPr>
          <p:cNvSpPr>
            <a:spLocks noGrp="1"/>
          </p:cNvSpPr>
          <p:nvPr>
            <p:ph type="title"/>
          </p:nvPr>
        </p:nvSpPr>
        <p:spPr/>
        <p:txBody>
          <a:bodyPr/>
          <a:lstStyle/>
          <a:p>
            <a:r>
              <a:rPr lang="en-US" dirty="0"/>
              <a:t>Technology </a:t>
            </a:r>
            <a:r>
              <a:rPr lang="en-US" dirty="0" err="1"/>
              <a:t>USEd</a:t>
            </a:r>
            <a:endParaRPr lang="en-US" dirty="0"/>
          </a:p>
        </p:txBody>
      </p:sp>
      <p:pic>
        <p:nvPicPr>
          <p:cNvPr id="5" name="Content Placeholder 4" descr="Icon&#10;&#10;Description automatically generated">
            <a:extLst>
              <a:ext uri="{FF2B5EF4-FFF2-40B4-BE49-F238E27FC236}">
                <a16:creationId xmlns:a16="http://schemas.microsoft.com/office/drawing/2014/main" id="{6499D06E-82B7-DE42-A098-1F545401F43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068947" y="3878254"/>
            <a:ext cx="2489200" cy="2489200"/>
          </a:xfrm>
        </p:spPr>
      </p:pic>
      <p:pic>
        <p:nvPicPr>
          <p:cNvPr id="7" name="Picture 6" descr="Icon&#10;&#10;Description automatically generated">
            <a:extLst>
              <a:ext uri="{FF2B5EF4-FFF2-40B4-BE49-F238E27FC236}">
                <a16:creationId xmlns:a16="http://schemas.microsoft.com/office/drawing/2014/main" id="{E5EB6EAC-3EA1-534E-A08D-F86CF0C7A82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51678" y="1698450"/>
            <a:ext cx="1157658" cy="1632298"/>
          </a:xfrm>
          <a:prstGeom prst="rect">
            <a:avLst/>
          </a:prstGeom>
        </p:spPr>
      </p:pic>
      <p:pic>
        <p:nvPicPr>
          <p:cNvPr id="10" name="Picture 9" descr="Icon&#10;&#10;Description automatically generated">
            <a:extLst>
              <a:ext uri="{FF2B5EF4-FFF2-40B4-BE49-F238E27FC236}">
                <a16:creationId xmlns:a16="http://schemas.microsoft.com/office/drawing/2014/main" id="{9D1A360F-B0F4-9F4E-864E-5034EE2DEFB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53345" y="1269999"/>
            <a:ext cx="2489200" cy="2489200"/>
          </a:xfrm>
          <a:prstGeom prst="rect">
            <a:avLst/>
          </a:prstGeom>
        </p:spPr>
      </p:pic>
      <p:grpSp>
        <p:nvGrpSpPr>
          <p:cNvPr id="24" name="Group 23">
            <a:extLst>
              <a:ext uri="{FF2B5EF4-FFF2-40B4-BE49-F238E27FC236}">
                <a16:creationId xmlns:a16="http://schemas.microsoft.com/office/drawing/2014/main" id="{1B44691F-0F41-3F4E-9A2A-CFC81A3DFC7D}"/>
              </a:ext>
            </a:extLst>
          </p:cNvPr>
          <p:cNvGrpSpPr/>
          <p:nvPr/>
        </p:nvGrpSpPr>
        <p:grpSpPr>
          <a:xfrm>
            <a:off x="6441210" y="3898669"/>
            <a:ext cx="2385290" cy="2601814"/>
            <a:chOff x="7019635" y="1810780"/>
            <a:chExt cx="1505987" cy="1849052"/>
          </a:xfrm>
        </p:grpSpPr>
        <p:pic>
          <p:nvPicPr>
            <p:cNvPr id="16" name="Picture 15" descr="Icon&#10;&#10;Description automatically generated">
              <a:extLst>
                <a:ext uri="{FF2B5EF4-FFF2-40B4-BE49-F238E27FC236}">
                  <a16:creationId xmlns:a16="http://schemas.microsoft.com/office/drawing/2014/main" id="{5FBE79C6-E7C0-D64B-A99A-0DCB85964CD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19635" y="1810780"/>
              <a:ext cx="1431637" cy="1431637"/>
            </a:xfrm>
            <a:prstGeom prst="rect">
              <a:avLst/>
            </a:prstGeom>
          </p:spPr>
        </p:pic>
        <p:sp>
          <p:nvSpPr>
            <p:cNvPr id="18" name="TextBox 17">
              <a:extLst>
                <a:ext uri="{FF2B5EF4-FFF2-40B4-BE49-F238E27FC236}">
                  <a16:creationId xmlns:a16="http://schemas.microsoft.com/office/drawing/2014/main" id="{CBB61780-17C4-D840-9E38-785DF7B743EF}"/>
                </a:ext>
              </a:extLst>
            </p:cNvPr>
            <p:cNvSpPr txBox="1"/>
            <p:nvPr/>
          </p:nvSpPr>
          <p:spPr>
            <a:xfrm>
              <a:off x="7043188" y="3198167"/>
              <a:ext cx="1482434" cy="461665"/>
            </a:xfrm>
            <a:prstGeom prst="rect">
              <a:avLst/>
            </a:prstGeom>
            <a:noFill/>
          </p:spPr>
          <p:txBody>
            <a:bodyPr wrap="square" rtlCol="0">
              <a:spAutoFit/>
            </a:bodyPr>
            <a:lstStyle/>
            <a:p>
              <a:r>
                <a:rPr lang="en-US" sz="2400" dirty="0"/>
                <a:t>FIREBASE</a:t>
              </a:r>
            </a:p>
          </p:txBody>
        </p:sp>
      </p:grpSp>
      <p:grpSp>
        <p:nvGrpSpPr>
          <p:cNvPr id="23" name="Group 22">
            <a:extLst>
              <a:ext uri="{FF2B5EF4-FFF2-40B4-BE49-F238E27FC236}">
                <a16:creationId xmlns:a16="http://schemas.microsoft.com/office/drawing/2014/main" id="{79A9ACD0-C05D-D549-9465-E30DD6D0487C}"/>
              </a:ext>
            </a:extLst>
          </p:cNvPr>
          <p:cNvGrpSpPr/>
          <p:nvPr/>
        </p:nvGrpSpPr>
        <p:grpSpPr>
          <a:xfrm>
            <a:off x="8106885" y="1532428"/>
            <a:ext cx="2145479" cy="2610081"/>
            <a:chOff x="9231745" y="1810780"/>
            <a:chExt cx="1492132" cy="2067474"/>
          </a:xfrm>
        </p:grpSpPr>
        <p:pic>
          <p:nvPicPr>
            <p:cNvPr id="20" name="Picture 19" descr="Icon&#10;&#10;Description automatically generated">
              <a:extLst>
                <a:ext uri="{FF2B5EF4-FFF2-40B4-BE49-F238E27FC236}">
                  <a16:creationId xmlns:a16="http://schemas.microsoft.com/office/drawing/2014/main" id="{753CF81E-CB4D-C54D-B90E-271CDEC6134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231745" y="1810780"/>
              <a:ext cx="1492132" cy="1492132"/>
            </a:xfrm>
            <a:prstGeom prst="rect">
              <a:avLst/>
            </a:prstGeom>
          </p:spPr>
        </p:pic>
        <p:sp>
          <p:nvSpPr>
            <p:cNvPr id="22" name="TextBox 21">
              <a:extLst>
                <a:ext uri="{FF2B5EF4-FFF2-40B4-BE49-F238E27FC236}">
                  <a16:creationId xmlns:a16="http://schemas.microsoft.com/office/drawing/2014/main" id="{B1952B67-1172-594D-8485-7CB18254F4E6}"/>
                </a:ext>
              </a:extLst>
            </p:cNvPr>
            <p:cNvSpPr txBox="1"/>
            <p:nvPr/>
          </p:nvSpPr>
          <p:spPr>
            <a:xfrm>
              <a:off x="9698641" y="3231923"/>
              <a:ext cx="1025236" cy="646331"/>
            </a:xfrm>
            <a:prstGeom prst="rect">
              <a:avLst/>
            </a:prstGeom>
            <a:noFill/>
          </p:spPr>
          <p:txBody>
            <a:bodyPr wrap="square" rtlCol="0">
              <a:spAutoFit/>
            </a:bodyPr>
            <a:lstStyle/>
            <a:p>
              <a:r>
                <a:rPr lang="en-US" sz="1800" dirty="0"/>
                <a:t>GIT</a:t>
              </a:r>
            </a:p>
            <a:p>
              <a:endParaRPr lang="en-US" dirty="0"/>
            </a:p>
          </p:txBody>
        </p:sp>
      </p:grpSp>
      <p:pic>
        <p:nvPicPr>
          <p:cNvPr id="28" name="Picture 27" descr="A picture containing text, lamp&#10;&#10;Description automatically generated">
            <a:extLst>
              <a:ext uri="{FF2B5EF4-FFF2-40B4-BE49-F238E27FC236}">
                <a16:creationId xmlns:a16="http://schemas.microsoft.com/office/drawing/2014/main" id="{A9B28978-8433-5E44-B8BD-A04ED5A6C1A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8557851" y="4142390"/>
            <a:ext cx="2743198" cy="2326232"/>
          </a:xfrm>
          <a:prstGeom prst="rect">
            <a:avLst/>
          </a:prstGeom>
        </p:spPr>
      </p:pic>
    </p:spTree>
    <p:extLst>
      <p:ext uri="{BB962C8B-B14F-4D97-AF65-F5344CB8AC3E}">
        <p14:creationId xmlns:p14="http://schemas.microsoft.com/office/powerpoint/2010/main" val="232811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1000" fill="hold"/>
                                        <p:tgtEl>
                                          <p:spTgt spid="23"/>
                                        </p:tgtEl>
                                        <p:attrNameLst>
                                          <p:attrName>ppt_w</p:attrName>
                                        </p:attrNameLst>
                                      </p:cBhvr>
                                      <p:tavLst>
                                        <p:tav tm="0">
                                          <p:val>
                                            <p:fltVal val="0"/>
                                          </p:val>
                                        </p:tav>
                                        <p:tav tm="100000">
                                          <p:val>
                                            <p:strVal val="#ppt_w"/>
                                          </p:val>
                                        </p:tav>
                                      </p:tavLst>
                                    </p:anim>
                                    <p:anim calcmode="lin" valueType="num">
                                      <p:cBhvr>
                                        <p:cTn id="29" dur="1000" fill="hold"/>
                                        <p:tgtEl>
                                          <p:spTgt spid="23"/>
                                        </p:tgtEl>
                                        <p:attrNameLst>
                                          <p:attrName>ppt_h</p:attrName>
                                        </p:attrNameLst>
                                      </p:cBhvr>
                                      <p:tavLst>
                                        <p:tav tm="0">
                                          <p:val>
                                            <p:fltVal val="0"/>
                                          </p:val>
                                        </p:tav>
                                        <p:tav tm="100000">
                                          <p:val>
                                            <p:strVal val="#ppt_h"/>
                                          </p:val>
                                        </p:tav>
                                      </p:tavLst>
                                    </p:anim>
                                    <p:anim calcmode="lin" valueType="num">
                                      <p:cBhvr>
                                        <p:cTn id="30" dur="1000" fill="hold"/>
                                        <p:tgtEl>
                                          <p:spTgt spid="23"/>
                                        </p:tgtEl>
                                        <p:attrNameLst>
                                          <p:attrName>style.rotation</p:attrName>
                                        </p:attrNameLst>
                                      </p:cBhvr>
                                      <p:tavLst>
                                        <p:tav tm="0">
                                          <p:val>
                                            <p:fltVal val="90"/>
                                          </p:val>
                                        </p:tav>
                                        <p:tav tm="100000">
                                          <p:val>
                                            <p:fltVal val="0"/>
                                          </p:val>
                                        </p:tav>
                                      </p:tavLst>
                                    </p:anim>
                                    <p:animEffect transition="in" filter="fade">
                                      <p:cBhvr>
                                        <p:cTn id="31" dur="10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heel(1)">
                                      <p:cBhvr>
                                        <p:cTn id="36" dur="1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008F-5F09-8543-A4DF-EEE943C7BCD6}"/>
              </a:ext>
            </a:extLst>
          </p:cNvPr>
          <p:cNvSpPr>
            <a:spLocks noGrp="1"/>
          </p:cNvSpPr>
          <p:nvPr>
            <p:ph type="title"/>
          </p:nvPr>
        </p:nvSpPr>
        <p:spPr/>
        <p:txBody>
          <a:bodyPr/>
          <a:lstStyle/>
          <a:p>
            <a:r>
              <a:rPr lang="en-US" dirty="0"/>
              <a:t>Future prospects</a:t>
            </a:r>
          </a:p>
        </p:txBody>
      </p:sp>
      <p:sp>
        <p:nvSpPr>
          <p:cNvPr id="3" name="Content Placeholder 2">
            <a:extLst>
              <a:ext uri="{FF2B5EF4-FFF2-40B4-BE49-F238E27FC236}">
                <a16:creationId xmlns:a16="http://schemas.microsoft.com/office/drawing/2014/main" id="{3C9225BF-2072-564F-80C1-99AD8D614C45}"/>
              </a:ext>
            </a:extLst>
          </p:cNvPr>
          <p:cNvSpPr>
            <a:spLocks noGrp="1"/>
          </p:cNvSpPr>
          <p:nvPr>
            <p:ph idx="1"/>
          </p:nvPr>
        </p:nvSpPr>
        <p:spPr>
          <a:xfrm>
            <a:off x="1251678" y="1601679"/>
            <a:ext cx="10178322" cy="3593591"/>
          </a:xfrm>
        </p:spPr>
        <p:txBody>
          <a:bodyPr/>
          <a:lstStyle/>
          <a:p>
            <a:r>
              <a:rPr lang="en-US" dirty="0"/>
              <a:t>Initially we will have trips limited to certain places in Jaipur which are most visited by students. Later we will integrate a larger map:-</a:t>
            </a:r>
          </a:p>
          <a:p>
            <a:endParaRPr lang="en-US" dirty="0"/>
          </a:p>
          <a:p>
            <a:endParaRPr lang="en-US" dirty="0"/>
          </a:p>
          <a:p>
            <a:endParaRPr lang="en-US" dirty="0"/>
          </a:p>
          <a:p>
            <a:endParaRPr lang="en-US" dirty="0"/>
          </a:p>
          <a:p>
            <a:pPr marL="0" indent="0">
              <a:buNone/>
            </a:pPr>
            <a:br>
              <a:rPr lang="en-US" dirty="0"/>
            </a:br>
            <a:endParaRPr lang="en-US" dirty="0"/>
          </a:p>
        </p:txBody>
      </p:sp>
      <p:grpSp>
        <p:nvGrpSpPr>
          <p:cNvPr id="16" name="Group 15">
            <a:extLst>
              <a:ext uri="{FF2B5EF4-FFF2-40B4-BE49-F238E27FC236}">
                <a16:creationId xmlns:a16="http://schemas.microsoft.com/office/drawing/2014/main" id="{782B3FA6-8CAB-F047-A4C6-842A69FEF1E7}"/>
              </a:ext>
            </a:extLst>
          </p:cNvPr>
          <p:cNvGrpSpPr/>
          <p:nvPr/>
        </p:nvGrpSpPr>
        <p:grpSpPr>
          <a:xfrm>
            <a:off x="1253807" y="2470452"/>
            <a:ext cx="2687782" cy="2128883"/>
            <a:chOff x="1355223" y="3255794"/>
            <a:chExt cx="2687782" cy="2128883"/>
          </a:xfrm>
        </p:grpSpPr>
        <p:pic>
          <p:nvPicPr>
            <p:cNvPr id="5" name="Picture 4" descr="A picture containing text, train, engine&#10;&#10;Description automatically generated">
              <a:extLst>
                <a:ext uri="{FF2B5EF4-FFF2-40B4-BE49-F238E27FC236}">
                  <a16:creationId xmlns:a16="http://schemas.microsoft.com/office/drawing/2014/main" id="{19CE6057-7B6B-6B4F-A99D-6ED00C149C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55223" y="3255794"/>
              <a:ext cx="2687782" cy="1470838"/>
            </a:xfrm>
            <a:prstGeom prst="rect">
              <a:avLst/>
            </a:prstGeom>
          </p:spPr>
        </p:pic>
        <p:sp>
          <p:nvSpPr>
            <p:cNvPr id="12" name="TextBox 11">
              <a:extLst>
                <a:ext uri="{FF2B5EF4-FFF2-40B4-BE49-F238E27FC236}">
                  <a16:creationId xmlns:a16="http://schemas.microsoft.com/office/drawing/2014/main" id="{E2951FDD-B431-3044-9AFE-5B7A094B0DB4}"/>
                </a:ext>
              </a:extLst>
            </p:cNvPr>
            <p:cNvSpPr txBox="1"/>
            <p:nvPr/>
          </p:nvSpPr>
          <p:spPr>
            <a:xfrm>
              <a:off x="1571156" y="5015345"/>
              <a:ext cx="2141862" cy="369332"/>
            </a:xfrm>
            <a:prstGeom prst="rect">
              <a:avLst/>
            </a:prstGeom>
            <a:noFill/>
          </p:spPr>
          <p:txBody>
            <a:bodyPr wrap="square" rtlCol="0">
              <a:spAutoFit/>
            </a:bodyPr>
            <a:lstStyle/>
            <a:p>
              <a:r>
                <a:rPr lang="en-US" dirty="0"/>
                <a:t>Railway Station</a:t>
              </a:r>
            </a:p>
          </p:txBody>
        </p:sp>
      </p:grpSp>
      <p:grpSp>
        <p:nvGrpSpPr>
          <p:cNvPr id="15" name="Group 14">
            <a:extLst>
              <a:ext uri="{FF2B5EF4-FFF2-40B4-BE49-F238E27FC236}">
                <a16:creationId xmlns:a16="http://schemas.microsoft.com/office/drawing/2014/main" id="{673E75D5-4BBE-334C-9BFE-DD806080C54A}"/>
              </a:ext>
            </a:extLst>
          </p:cNvPr>
          <p:cNvGrpSpPr/>
          <p:nvPr/>
        </p:nvGrpSpPr>
        <p:grpSpPr>
          <a:xfrm>
            <a:off x="4829176" y="2383931"/>
            <a:ext cx="2632875" cy="2292060"/>
            <a:chOff x="4938634" y="2917816"/>
            <a:chExt cx="2632875" cy="2466861"/>
          </a:xfrm>
        </p:grpSpPr>
        <p:pic>
          <p:nvPicPr>
            <p:cNvPr id="8" name="Graphic 7">
              <a:extLst>
                <a:ext uri="{FF2B5EF4-FFF2-40B4-BE49-F238E27FC236}">
                  <a16:creationId xmlns:a16="http://schemas.microsoft.com/office/drawing/2014/main" id="{43E2F4B7-505E-D743-A189-E7BEC01EA206}"/>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4938634" y="2917816"/>
              <a:ext cx="1905511" cy="1918047"/>
            </a:xfrm>
            <a:prstGeom prst="rect">
              <a:avLst/>
            </a:prstGeom>
          </p:spPr>
        </p:pic>
        <p:sp>
          <p:nvSpPr>
            <p:cNvPr id="13" name="TextBox 12">
              <a:extLst>
                <a:ext uri="{FF2B5EF4-FFF2-40B4-BE49-F238E27FC236}">
                  <a16:creationId xmlns:a16="http://schemas.microsoft.com/office/drawing/2014/main" id="{38CB889F-C540-4D4D-8491-29B28EEF1291}"/>
                </a:ext>
              </a:extLst>
            </p:cNvPr>
            <p:cNvSpPr txBox="1"/>
            <p:nvPr/>
          </p:nvSpPr>
          <p:spPr>
            <a:xfrm>
              <a:off x="5429647" y="5015345"/>
              <a:ext cx="2141862" cy="369332"/>
            </a:xfrm>
            <a:prstGeom prst="rect">
              <a:avLst/>
            </a:prstGeom>
            <a:noFill/>
          </p:spPr>
          <p:txBody>
            <a:bodyPr wrap="square" rtlCol="0">
              <a:spAutoFit/>
            </a:bodyPr>
            <a:lstStyle/>
            <a:p>
              <a:r>
                <a:rPr lang="en-US" dirty="0"/>
                <a:t>Airport</a:t>
              </a:r>
            </a:p>
          </p:txBody>
        </p:sp>
      </p:grpSp>
      <p:grpSp>
        <p:nvGrpSpPr>
          <p:cNvPr id="17" name="Group 16">
            <a:extLst>
              <a:ext uri="{FF2B5EF4-FFF2-40B4-BE49-F238E27FC236}">
                <a16:creationId xmlns:a16="http://schemas.microsoft.com/office/drawing/2014/main" id="{832ADBF3-04FE-014F-8B3F-C2A52FF5E428}"/>
              </a:ext>
            </a:extLst>
          </p:cNvPr>
          <p:cNvGrpSpPr/>
          <p:nvPr/>
        </p:nvGrpSpPr>
        <p:grpSpPr>
          <a:xfrm>
            <a:off x="8158178" y="2383931"/>
            <a:ext cx="3489884" cy="2215404"/>
            <a:chOff x="8201891" y="3164532"/>
            <a:chExt cx="3489884" cy="2215404"/>
          </a:xfrm>
        </p:grpSpPr>
        <p:pic>
          <p:nvPicPr>
            <p:cNvPr id="11" name="Picture 10" descr="Icon&#10;&#10;Description automatically generated">
              <a:extLst>
                <a:ext uri="{FF2B5EF4-FFF2-40B4-BE49-F238E27FC236}">
                  <a16:creationId xmlns:a16="http://schemas.microsoft.com/office/drawing/2014/main" id="{5C5D310C-CF8D-D34F-A747-0C174CDF0BB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01891" y="3164532"/>
              <a:ext cx="3048000" cy="1562100"/>
            </a:xfrm>
            <a:prstGeom prst="rect">
              <a:avLst/>
            </a:prstGeom>
          </p:spPr>
        </p:pic>
        <p:sp>
          <p:nvSpPr>
            <p:cNvPr id="14" name="TextBox 13">
              <a:extLst>
                <a:ext uri="{FF2B5EF4-FFF2-40B4-BE49-F238E27FC236}">
                  <a16:creationId xmlns:a16="http://schemas.microsoft.com/office/drawing/2014/main" id="{E11EB042-F241-6342-9A26-0A87BCD166EA}"/>
                </a:ext>
              </a:extLst>
            </p:cNvPr>
            <p:cNvSpPr txBox="1"/>
            <p:nvPr/>
          </p:nvSpPr>
          <p:spPr>
            <a:xfrm>
              <a:off x="9549913" y="5010604"/>
              <a:ext cx="2141862" cy="369332"/>
            </a:xfrm>
            <a:prstGeom prst="rect">
              <a:avLst/>
            </a:prstGeom>
            <a:noFill/>
          </p:spPr>
          <p:txBody>
            <a:bodyPr wrap="square" rtlCol="0">
              <a:spAutoFit/>
            </a:bodyPr>
            <a:lstStyle/>
            <a:p>
              <a:r>
                <a:rPr lang="en-US" dirty="0"/>
                <a:t>Bus Stand</a:t>
              </a:r>
            </a:p>
          </p:txBody>
        </p:sp>
      </p:grpSp>
      <p:pic>
        <p:nvPicPr>
          <p:cNvPr id="19" name="Picture 18" descr="A picture containing building, outdoor, government building, colonnade&#10;&#10;Description automatically generated">
            <a:extLst>
              <a:ext uri="{FF2B5EF4-FFF2-40B4-BE49-F238E27FC236}">
                <a16:creationId xmlns:a16="http://schemas.microsoft.com/office/drawing/2014/main" id="{DA79D9D3-14FD-784D-B245-7B378E762D19}"/>
              </a:ext>
            </a:extLst>
          </p:cNvPr>
          <p:cNvPicPr>
            <a:picLocks noChangeAspect="1"/>
          </p:cNvPicPr>
          <p:nvPr/>
        </p:nvPicPr>
        <p:blipFill>
          <a:blip r:embed="rId9"/>
          <a:stretch>
            <a:fillRect/>
          </a:stretch>
        </p:blipFill>
        <p:spPr>
          <a:xfrm>
            <a:off x="4440160" y="4897782"/>
            <a:ext cx="3430382" cy="1960218"/>
          </a:xfrm>
          <a:prstGeom prst="rect">
            <a:avLst/>
          </a:prstGeom>
        </p:spPr>
      </p:pic>
      <p:cxnSp>
        <p:nvCxnSpPr>
          <p:cNvPr id="21" name="Straight Arrow Connector 20">
            <a:extLst>
              <a:ext uri="{FF2B5EF4-FFF2-40B4-BE49-F238E27FC236}">
                <a16:creationId xmlns:a16="http://schemas.microsoft.com/office/drawing/2014/main" id="{F4E63F71-E8DF-8642-9F00-0EAB13C798C8}"/>
              </a:ext>
            </a:extLst>
          </p:cNvPr>
          <p:cNvCxnSpPr/>
          <p:nvPr/>
        </p:nvCxnSpPr>
        <p:spPr>
          <a:xfrm>
            <a:off x="3241964" y="4127177"/>
            <a:ext cx="983672" cy="13038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4A09A0-D476-1E47-94A2-8365FB794289}"/>
              </a:ext>
            </a:extLst>
          </p:cNvPr>
          <p:cNvCxnSpPr>
            <a:cxnSpLocks/>
          </p:cNvCxnSpPr>
          <p:nvPr/>
        </p:nvCxnSpPr>
        <p:spPr>
          <a:xfrm>
            <a:off x="6692679" y="4013206"/>
            <a:ext cx="551311" cy="7857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AE756272-DF97-A941-867C-97CB7A187A4A}"/>
              </a:ext>
            </a:extLst>
          </p:cNvPr>
          <p:cNvCxnSpPr>
            <a:cxnSpLocks/>
          </p:cNvCxnSpPr>
          <p:nvPr/>
        </p:nvCxnSpPr>
        <p:spPr>
          <a:xfrm flipH="1">
            <a:off x="7864800" y="3845951"/>
            <a:ext cx="1414497" cy="16600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89725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5F25-FE3B-6E4D-8EE7-4922F3E5EC38}"/>
              </a:ext>
            </a:extLst>
          </p:cNvPr>
          <p:cNvSpPr>
            <a:spLocks noGrp="1"/>
          </p:cNvSpPr>
          <p:nvPr>
            <p:ph type="title"/>
          </p:nvPr>
        </p:nvSpPr>
        <p:spPr/>
        <p:txBody>
          <a:bodyPr/>
          <a:lstStyle/>
          <a:p>
            <a:r>
              <a:rPr lang="en-US" dirty="0" err="1"/>
              <a:t>FUTure</a:t>
            </a:r>
            <a:r>
              <a:rPr lang="en-US" dirty="0"/>
              <a:t> prospects</a:t>
            </a:r>
          </a:p>
        </p:txBody>
      </p:sp>
      <p:sp>
        <p:nvSpPr>
          <p:cNvPr id="3" name="Content Placeholder 2">
            <a:extLst>
              <a:ext uri="{FF2B5EF4-FFF2-40B4-BE49-F238E27FC236}">
                <a16:creationId xmlns:a16="http://schemas.microsoft.com/office/drawing/2014/main" id="{1E306949-E48E-EC4F-9EBB-0D5C4132C88C}"/>
              </a:ext>
            </a:extLst>
          </p:cNvPr>
          <p:cNvSpPr>
            <a:spLocks noGrp="1"/>
          </p:cNvSpPr>
          <p:nvPr>
            <p:ph idx="1"/>
          </p:nvPr>
        </p:nvSpPr>
        <p:spPr/>
        <p:txBody>
          <a:bodyPr/>
          <a:lstStyle/>
          <a:p>
            <a:r>
              <a:rPr lang="en-US" sz="3200" dirty="0"/>
              <a:t>Aadhar and Driving license API authentication through surpass technologies.</a:t>
            </a:r>
          </a:p>
          <a:p>
            <a:r>
              <a:rPr lang="en-US" sz="3200" dirty="0"/>
              <a:t>Hosting it and getting SSL certificate for live usage.</a:t>
            </a:r>
          </a:p>
          <a:p>
            <a:r>
              <a:rPr lang="en-US" sz="3200" dirty="0"/>
              <a:t>Payment gateway for payments through our site.</a:t>
            </a:r>
          </a:p>
          <a:p>
            <a:endParaRPr lang="en-US" dirty="0"/>
          </a:p>
          <a:p>
            <a:endParaRPr lang="en-US" dirty="0"/>
          </a:p>
        </p:txBody>
      </p:sp>
      <p:pic>
        <p:nvPicPr>
          <p:cNvPr id="5" name="Picture 4" descr="Logo&#10;&#10;Description automatically generated">
            <a:extLst>
              <a:ext uri="{FF2B5EF4-FFF2-40B4-BE49-F238E27FC236}">
                <a16:creationId xmlns:a16="http://schemas.microsoft.com/office/drawing/2014/main" id="{D6523E62-7C0F-DC45-BE4A-50FCF74CFF7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169400" y="487210"/>
            <a:ext cx="2260600" cy="1452612"/>
          </a:xfrm>
          <a:prstGeom prst="rect">
            <a:avLst/>
          </a:prstGeom>
        </p:spPr>
      </p:pic>
      <p:pic>
        <p:nvPicPr>
          <p:cNvPr id="9" name="Picture 8" descr="Icon&#10;&#10;Description automatically generated">
            <a:extLst>
              <a:ext uri="{FF2B5EF4-FFF2-40B4-BE49-F238E27FC236}">
                <a16:creationId xmlns:a16="http://schemas.microsoft.com/office/drawing/2014/main" id="{07B4993F-E971-6D43-877D-2013B0E01EA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946581" y="4299253"/>
            <a:ext cx="1483419" cy="1926518"/>
          </a:xfrm>
          <a:prstGeom prst="rect">
            <a:avLst/>
          </a:prstGeom>
        </p:spPr>
      </p:pic>
      <p:pic>
        <p:nvPicPr>
          <p:cNvPr id="11" name="Picture 10">
            <a:extLst>
              <a:ext uri="{FF2B5EF4-FFF2-40B4-BE49-F238E27FC236}">
                <a16:creationId xmlns:a16="http://schemas.microsoft.com/office/drawing/2014/main" id="{F55AFE2A-0F39-5540-8CD6-2E60DFDE3FD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443720" y="4627419"/>
            <a:ext cx="2208988" cy="2230581"/>
          </a:xfrm>
          <a:prstGeom prst="rect">
            <a:avLst/>
          </a:prstGeom>
        </p:spPr>
      </p:pic>
    </p:spTree>
    <p:extLst>
      <p:ext uri="{BB962C8B-B14F-4D97-AF65-F5344CB8AC3E}">
        <p14:creationId xmlns:p14="http://schemas.microsoft.com/office/powerpoint/2010/main" val="2357827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2E37-424F-7C46-8EA4-5AFFC48C63B2}"/>
              </a:ext>
            </a:extLst>
          </p:cNvPr>
          <p:cNvSpPr>
            <a:spLocks noGrp="1"/>
          </p:cNvSpPr>
          <p:nvPr>
            <p:ph type="title"/>
          </p:nvPr>
        </p:nvSpPr>
        <p:spPr>
          <a:xfrm>
            <a:off x="2516984" y="967047"/>
            <a:ext cx="7158031" cy="4923906"/>
          </a:xfrm>
        </p:spPr>
        <p:txBody>
          <a:bodyPr>
            <a:normAutofit/>
          </a:bodyPr>
          <a:lstStyle/>
          <a:p>
            <a:pPr algn="ctr"/>
            <a:r>
              <a:rPr lang="en-US" sz="7200" dirty="0"/>
              <a:t>HOPE TO SEE YOU SOON IN ROWER THE NEXT TIME YOU TRAVEL</a:t>
            </a:r>
          </a:p>
        </p:txBody>
      </p:sp>
      <mc:AlternateContent xmlns:mc="http://schemas.openxmlformats.org/markup-compatibility/2006">
        <mc:Choice xmlns:am3d="http://schemas.microsoft.com/office/drawing/2017/model3d" Requires="am3d">
          <p:graphicFrame>
            <p:nvGraphicFramePr>
              <p:cNvPr id="4" name="3D Model 3" descr="Stopwatch">
                <a:extLst>
                  <a:ext uri="{FF2B5EF4-FFF2-40B4-BE49-F238E27FC236}">
                    <a16:creationId xmlns:a16="http://schemas.microsoft.com/office/drawing/2014/main" id="{C014A3FF-7561-7F44-AA64-ED8037C68B83}"/>
                  </a:ext>
                </a:extLst>
              </p:cNvPr>
              <p:cNvGraphicFramePr>
                <a:graphicFrameLocks noChangeAspect="1"/>
              </p:cNvGraphicFramePr>
              <p:nvPr>
                <p:extLst>
                  <p:ext uri="{D42A27DB-BD31-4B8C-83A1-F6EECF244321}">
                    <p14:modId xmlns:p14="http://schemas.microsoft.com/office/powerpoint/2010/main" val="3230045855"/>
                  </p:ext>
                </p:extLst>
              </p:nvPr>
            </p:nvGraphicFramePr>
            <p:xfrm>
              <a:off x="298972" y="1777562"/>
              <a:ext cx="3059652" cy="4126085"/>
            </p:xfrm>
            <a:graphic>
              <a:graphicData uri="http://schemas.microsoft.com/office/drawing/2017/model3d">
                <am3d:model3d r:embed="rId2">
                  <am3d:spPr>
                    <a:xfrm>
                      <a:off x="0" y="0"/>
                      <a:ext cx="3059652" cy="4126085"/>
                    </a:xfrm>
                    <a:prstGeom prst="rect">
                      <a:avLst/>
                    </a:prstGeom>
                  </am3d:spPr>
                  <am3d:camera>
                    <am3d:pos x="0" y="0" z="59365598"/>
                    <am3d:up dx="0" dy="36000000" dz="0"/>
                    <am3d:lookAt x="0" y="0" z="0"/>
                    <am3d:perspective fov="2700000"/>
                  </am3d:camera>
                  <am3d:trans>
                    <am3d:meterPerModelUnit n="115706" d="1000000"/>
                    <am3d:preTrans dx="-10492" dy="-18000000" dz="0"/>
                    <am3d:scale>
                      <am3d:sx n="1000000" d="1000000"/>
                      <am3d:sy n="1000000" d="1000000"/>
                      <am3d:sz n="1000000" d="1000000"/>
                    </am3d:scale>
                    <am3d:rot ax="450684" ay="2186993" az="268751"/>
                    <am3d:postTrans dx="0" dy="0" dz="0"/>
                  </am3d:trans>
                  <am3d:raster rName="Office3DRenderer" rVer="16.0.8326">
                    <am3d:blip r:embed="rId3"/>
                  </am3d:raster>
                  <am3d:objViewport viewportSz="53702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opwatch">
                <a:extLst>
                  <a:ext uri="{FF2B5EF4-FFF2-40B4-BE49-F238E27FC236}">
                    <a16:creationId xmlns:a16="http://schemas.microsoft.com/office/drawing/2014/main" id="{C014A3FF-7561-7F44-AA64-ED8037C68B83}"/>
                  </a:ext>
                </a:extLst>
              </p:cNvPr>
              <p:cNvPicPr>
                <a:picLocks noGrp="1" noRot="1" noChangeAspect="1" noMove="1" noResize="1" noEditPoints="1" noAdjustHandles="1" noChangeArrowheads="1" noChangeShapeType="1" noCrop="1"/>
              </p:cNvPicPr>
              <p:nvPr/>
            </p:nvPicPr>
            <p:blipFill>
              <a:blip r:embed="rId3"/>
              <a:stretch>
                <a:fillRect/>
              </a:stretch>
            </p:blipFill>
            <p:spPr>
              <a:xfrm>
                <a:off x="298972" y="1777562"/>
                <a:ext cx="3059652" cy="4126085"/>
              </a:xfrm>
              <a:prstGeom prst="rect">
                <a:avLst/>
              </a:prstGeom>
            </p:spPr>
          </p:pic>
        </mc:Fallback>
      </mc:AlternateContent>
    </p:spTree>
    <p:extLst>
      <p:ext uri="{BB962C8B-B14F-4D97-AF65-F5344CB8AC3E}">
        <p14:creationId xmlns:p14="http://schemas.microsoft.com/office/powerpoint/2010/main" val="11720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The Sun">
                <a:extLst>
                  <a:ext uri="{FF2B5EF4-FFF2-40B4-BE49-F238E27FC236}">
                    <a16:creationId xmlns:a16="http://schemas.microsoft.com/office/drawing/2014/main" id="{80420989-151D-FF47-B656-5F2491ADBA77}"/>
                  </a:ext>
                </a:extLst>
              </p:cNvPr>
              <p:cNvGraphicFramePr>
                <a:graphicFrameLocks noGrp="1" noChangeAspect="1"/>
              </p:cNvGraphicFramePr>
              <p:nvPr>
                <p:ph idx="1"/>
                <p:extLst>
                  <p:ext uri="{D42A27DB-BD31-4B8C-83A1-F6EECF244321}">
                    <p14:modId xmlns:p14="http://schemas.microsoft.com/office/powerpoint/2010/main" val="3828133926"/>
                  </p:ext>
                </p:extLst>
              </p:nvPr>
            </p:nvGraphicFramePr>
            <p:xfrm>
              <a:off x="616930" y="216012"/>
              <a:ext cx="2450790" cy="2450791"/>
            </p:xfrm>
            <a:graphic>
              <a:graphicData uri="http://schemas.microsoft.com/office/drawing/2017/model3d">
                <am3d:model3d r:embed="rId2">
                  <am3d:spPr>
                    <a:xfrm>
                      <a:off x="0" y="0"/>
                      <a:ext cx="2450790" cy="245079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248892" ay="2741519" az="-178227"/>
                    <am3d:postTrans dx="0" dy="0" dz="0"/>
                  </am3d:trans>
                  <am3d:raster rName="Office3DRenderer" rVer="16.0.8326">
                    <am3d:blip r:embed="rId3"/>
                  </am3d:raster>
                  <am3d:objViewport viewportSz="4304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The Sun">
                <a:extLst>
                  <a:ext uri="{FF2B5EF4-FFF2-40B4-BE49-F238E27FC236}">
                    <a16:creationId xmlns:a16="http://schemas.microsoft.com/office/drawing/2014/main" id="{80420989-151D-FF47-B656-5F2491ADBA77}"/>
                  </a:ext>
                </a:extLst>
              </p:cNvPr>
              <p:cNvPicPr>
                <a:picLocks noGrp="1" noRot="1" noChangeAspect="1" noMove="1" noResize="1" noEditPoints="1" noAdjustHandles="1" noChangeArrowheads="1" noChangeShapeType="1" noCrop="1"/>
              </p:cNvPicPr>
              <p:nvPr/>
            </p:nvPicPr>
            <p:blipFill>
              <a:blip r:embed="rId3"/>
              <a:stretch>
                <a:fillRect/>
              </a:stretch>
            </p:blipFill>
            <p:spPr>
              <a:xfrm>
                <a:off x="616930" y="216012"/>
                <a:ext cx="2450790" cy="2450791"/>
              </a:xfrm>
              <a:prstGeom prst="rect">
                <a:avLst/>
              </a:prstGeom>
            </p:spPr>
          </p:pic>
        </mc:Fallback>
      </mc:AlternateContent>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ECA82-EC9B-C64A-A209-35BE6E70B236}"/>
              </a:ext>
            </a:extLst>
          </p:cNvPr>
          <p:cNvSpPr>
            <a:spLocks noGrp="1"/>
          </p:cNvSpPr>
          <p:nvPr>
            <p:ph type="title"/>
          </p:nvPr>
        </p:nvSpPr>
        <p:spPr>
          <a:xfrm>
            <a:off x="761997" y="-249848"/>
            <a:ext cx="10668004" cy="3940233"/>
          </a:xfrm>
        </p:spPr>
        <p:txBody>
          <a:bodyPr anchor="b">
            <a:normAutofit/>
          </a:bodyPr>
          <a:lstStyle/>
          <a:p>
            <a:pPr algn="ctr"/>
            <a:r>
              <a:rPr lang="en-US" sz="9600" dirty="0"/>
              <a:t>THANKYOU</a:t>
            </a:r>
          </a:p>
        </p:txBody>
      </p:sp>
    </p:spTree>
    <p:extLst>
      <p:ext uri="{BB962C8B-B14F-4D97-AF65-F5344CB8AC3E}">
        <p14:creationId xmlns:p14="http://schemas.microsoft.com/office/powerpoint/2010/main" val="278593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43200000">
                                      <p:cBhvr>
                                        <p:cTn id="6" dur="5000" fill="hold"/>
                                        <p:tgtEl>
                                          <p:spTgt spid="4"/>
                                        </p:tgtEl>
                                        <p:attrNameLst>
                                          <p:attrName>3d.view.rotation.y</p:attrName>
                                        </p:attrNameLst>
                                      </p:cBhvr>
                                    </p:animRot>
                                  </p:childTnLst>
                                </p:cTn>
                              </p:par>
                              <p:par>
                                <p:cTn id="7" presetID="0" presetClass="path" presetSubtype="0" accel="50000" decel="50000" fill="hold" nodeType="withEffect">
                                  <p:stCondLst>
                                    <p:cond delay="0"/>
                                  </p:stCondLst>
                                  <p:childTnLst>
                                    <p:animMotion origin="layout" path="M 4.58333E-6 -3.7037E-7 L 0.71979 0.66574 " pathEditMode="relative" rAng="0" ptsTypes="AA">
                                      <p:cBhvr>
                                        <p:cTn id="8" dur="5000" fill="hold"/>
                                        <p:tgtEl>
                                          <p:spTgt spid="4"/>
                                        </p:tgtEl>
                                        <p:attrNameLst>
                                          <p:attrName>ppt_x</p:attrName>
                                          <p:attrName>ppt_y</p:attrName>
                                        </p:attrNameLst>
                                      </p:cBhvr>
                                      <p:rCtr x="35872" y="3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5AC0-49C9-E140-A2AE-1D3CE0CDB3D6}"/>
              </a:ext>
            </a:extLst>
          </p:cNvPr>
          <p:cNvSpPr>
            <a:spLocks noGrp="1"/>
          </p:cNvSpPr>
          <p:nvPr>
            <p:ph type="ctrTitle"/>
          </p:nvPr>
        </p:nvSpPr>
        <p:spPr/>
        <p:txBody>
          <a:bodyPr/>
          <a:lstStyle/>
          <a:p>
            <a:br>
              <a:rPr lang="en-US" dirty="0"/>
            </a:br>
            <a:r>
              <a:rPr lang="en-US" sz="6600" u="sng" dirty="0"/>
              <a:t>ROWER </a:t>
            </a:r>
            <a:br>
              <a:rPr lang="en-US" sz="6600" u="sng" dirty="0"/>
            </a:br>
            <a:r>
              <a:rPr lang="en-US" sz="6600" u="sng" dirty="0"/>
              <a:t>TAXI</a:t>
            </a:r>
          </a:p>
        </p:txBody>
      </p:sp>
      <p:sp>
        <p:nvSpPr>
          <p:cNvPr id="3" name="Subtitle 2">
            <a:extLst>
              <a:ext uri="{FF2B5EF4-FFF2-40B4-BE49-F238E27FC236}">
                <a16:creationId xmlns:a16="http://schemas.microsoft.com/office/drawing/2014/main" id="{24210C53-4185-DC43-8381-25B96D31E39A}"/>
              </a:ext>
            </a:extLst>
          </p:cNvPr>
          <p:cNvSpPr>
            <a:spLocks noGrp="1"/>
          </p:cNvSpPr>
          <p:nvPr>
            <p:ph type="subTitle" idx="1"/>
          </p:nvPr>
        </p:nvSpPr>
        <p:spPr/>
        <p:txBody>
          <a:bodyPr>
            <a:normAutofit lnSpcReduction="10000"/>
          </a:bodyPr>
          <a:lstStyle/>
          <a:p>
            <a:r>
              <a:rPr lang="en-US" u="sng" dirty="0"/>
              <a:t>Car Pooling made EASy</a:t>
            </a:r>
          </a:p>
          <a:p>
            <a:r>
              <a:rPr lang="en-US" u="sng" dirty="0"/>
              <a:t>Meeting Your destinations</a:t>
            </a:r>
          </a:p>
        </p:txBody>
      </p:sp>
      <p:pic>
        <p:nvPicPr>
          <p:cNvPr id="9" name="Picture 8" descr="Icon&#10;&#10;Description automatically generated">
            <a:extLst>
              <a:ext uri="{FF2B5EF4-FFF2-40B4-BE49-F238E27FC236}">
                <a16:creationId xmlns:a16="http://schemas.microsoft.com/office/drawing/2014/main" id="{70AF8651-4CBE-A147-ABD7-718A12B22090}"/>
              </a:ext>
            </a:extLst>
          </p:cNvPr>
          <p:cNvPicPr>
            <a:picLocks noChangeAspect="1"/>
          </p:cNvPicPr>
          <p:nvPr/>
        </p:nvPicPr>
        <p:blipFill>
          <a:blip r:embed="rId2"/>
          <a:stretch>
            <a:fillRect/>
          </a:stretch>
        </p:blipFill>
        <p:spPr>
          <a:xfrm>
            <a:off x="553814" y="544480"/>
            <a:ext cx="2228184" cy="2228184"/>
          </a:xfrm>
          <a:prstGeom prst="rect">
            <a:avLst/>
          </a:prstGeom>
        </p:spPr>
      </p:pic>
      <p:cxnSp>
        <p:nvCxnSpPr>
          <p:cNvPr id="11" name="Straight Connector 10">
            <a:extLst>
              <a:ext uri="{FF2B5EF4-FFF2-40B4-BE49-F238E27FC236}">
                <a16:creationId xmlns:a16="http://schemas.microsoft.com/office/drawing/2014/main" id="{324CF600-40DC-654A-A247-25B7C2FBEEBF}"/>
              </a:ext>
            </a:extLst>
          </p:cNvPr>
          <p:cNvCxnSpPr>
            <a:cxnSpLocks/>
          </p:cNvCxnSpPr>
          <p:nvPr/>
        </p:nvCxnSpPr>
        <p:spPr>
          <a:xfrm>
            <a:off x="4607169" y="2848708"/>
            <a:ext cx="3106616" cy="0"/>
          </a:xfrm>
          <a:prstGeom prst="line">
            <a:avLst/>
          </a:prstGeom>
          <a:ln/>
        </p:spPr>
        <p:style>
          <a:lnRef idx="3">
            <a:schemeClr val="accent5"/>
          </a:lnRef>
          <a:fillRef idx="0">
            <a:schemeClr val="accent5"/>
          </a:fillRef>
          <a:effectRef idx="2">
            <a:schemeClr val="accent5"/>
          </a:effectRef>
          <a:fontRef idx="minor">
            <a:schemeClr val="tx1"/>
          </a:fontRef>
        </p:style>
      </p:cxnSp>
      <p:sp>
        <p:nvSpPr>
          <p:cNvPr id="15" name="Oval 14">
            <a:extLst>
              <a:ext uri="{FF2B5EF4-FFF2-40B4-BE49-F238E27FC236}">
                <a16:creationId xmlns:a16="http://schemas.microsoft.com/office/drawing/2014/main" id="{04163331-09AB-1D4D-9229-6811D9A8F43A}"/>
              </a:ext>
            </a:extLst>
          </p:cNvPr>
          <p:cNvSpPr/>
          <p:nvPr/>
        </p:nvSpPr>
        <p:spPr>
          <a:xfrm>
            <a:off x="4485472" y="2772666"/>
            <a:ext cx="187569" cy="1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2EDE704-C2DE-1049-AD75-7FE60BCB6253}"/>
              </a:ext>
            </a:extLst>
          </p:cNvPr>
          <p:cNvSpPr/>
          <p:nvPr/>
        </p:nvSpPr>
        <p:spPr>
          <a:xfrm>
            <a:off x="7690897" y="2772664"/>
            <a:ext cx="187569" cy="188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hape&#10;&#10;Description automatically generated with low confidence">
            <a:extLst>
              <a:ext uri="{FF2B5EF4-FFF2-40B4-BE49-F238E27FC236}">
                <a16:creationId xmlns:a16="http://schemas.microsoft.com/office/drawing/2014/main" id="{D6F0C9F2-8C5D-1B40-BB54-7842EE1E25F5}"/>
              </a:ext>
            </a:extLst>
          </p:cNvPr>
          <p:cNvPicPr>
            <a:picLocks noChangeAspect="1"/>
          </p:cNvPicPr>
          <p:nvPr/>
        </p:nvPicPr>
        <p:blipFill>
          <a:blip r:embed="rId3"/>
          <a:stretch>
            <a:fillRect/>
          </a:stretch>
        </p:blipFill>
        <p:spPr>
          <a:xfrm>
            <a:off x="7445813" y="3132710"/>
            <a:ext cx="1150311" cy="1150311"/>
          </a:xfrm>
          <a:prstGeom prst="rect">
            <a:avLst/>
          </a:prstGeom>
        </p:spPr>
      </p:pic>
    </p:spTree>
    <p:extLst>
      <p:ext uri="{BB962C8B-B14F-4D97-AF65-F5344CB8AC3E}">
        <p14:creationId xmlns:p14="http://schemas.microsoft.com/office/powerpoint/2010/main" val="42557363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601 0.00208 L 0.36549 0.00208 " pathEditMode="relative" rAng="0" ptsTypes="AA">
                                      <p:cBhvr>
                                        <p:cTn id="6" dur="2000" fill="hold"/>
                                        <p:tgtEl>
                                          <p:spTgt spid="9"/>
                                        </p:tgtEl>
                                        <p:attrNameLst>
                                          <p:attrName>ppt_x</p:attrName>
                                          <p:attrName>ppt_y</p:attrName>
                                        </p:attrNameLst>
                                      </p:cBhvr>
                                      <p:rCtr x="174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3D32C-D17D-9D4A-A88A-F90E317EE503}"/>
              </a:ext>
            </a:extLst>
          </p:cNvPr>
          <p:cNvSpPr>
            <a:spLocks noGrp="1"/>
          </p:cNvSpPr>
          <p:nvPr>
            <p:ph type="title"/>
          </p:nvPr>
        </p:nvSpPr>
        <p:spPr>
          <a:xfrm>
            <a:off x="1060575" y="804335"/>
            <a:ext cx="5721352" cy="1681709"/>
          </a:xfrm>
        </p:spPr>
        <p:txBody>
          <a:bodyPr>
            <a:normAutofit/>
          </a:bodyPr>
          <a:lstStyle/>
          <a:p>
            <a:r>
              <a:rPr lang="en-US" sz="2800" dirty="0"/>
              <a:t>&lt;H1&gt;&lt;u&gt;   </a:t>
            </a:r>
            <a:r>
              <a:rPr lang="en-US" sz="6000" u="sng" dirty="0"/>
              <a:t>AIM</a:t>
            </a:r>
            <a:r>
              <a:rPr lang="en-US" sz="6000" dirty="0"/>
              <a:t> </a:t>
            </a:r>
            <a:r>
              <a:rPr lang="en-US" sz="3600" dirty="0"/>
              <a:t> </a:t>
            </a:r>
            <a:r>
              <a:rPr lang="en-US" sz="2800" dirty="0"/>
              <a:t>&lt;/u&gt;&lt;/H1&gt;</a:t>
            </a:r>
          </a:p>
        </p:txBody>
      </p:sp>
      <p:sp>
        <p:nvSpPr>
          <p:cNvPr id="19" name="Freeform: Shape 18">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sp>
        <p:nvSpPr>
          <p:cNvPr id="21" name="Freeform: Shape 20">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47BD9C8-6A5B-D344-83C3-B8FC8A18F9EE}"/>
              </a:ext>
            </a:extLst>
          </p:cNvPr>
          <p:cNvSpPr>
            <a:spLocks noGrp="1"/>
          </p:cNvSpPr>
          <p:nvPr>
            <p:ph idx="1"/>
          </p:nvPr>
        </p:nvSpPr>
        <p:spPr>
          <a:xfrm>
            <a:off x="1193799" y="2871982"/>
            <a:ext cx="5721352" cy="3181684"/>
          </a:xfrm>
        </p:spPr>
        <p:txBody>
          <a:bodyPr anchor="t">
            <a:normAutofit lnSpcReduction="10000"/>
          </a:bodyPr>
          <a:lstStyle/>
          <a:p>
            <a:pPr marL="0" indent="0">
              <a:buNone/>
            </a:pPr>
            <a:r>
              <a:rPr lang="en-US" sz="3600" dirty="0">
                <a:solidFill>
                  <a:schemeClr val="tx1"/>
                </a:solidFill>
              </a:rPr>
              <a:t>PROVIDE </a:t>
            </a:r>
            <a:r>
              <a:rPr lang="en-US" sz="3600" b="1" u="sng" dirty="0">
                <a:solidFill>
                  <a:schemeClr val="tx1"/>
                </a:solidFill>
              </a:rPr>
              <a:t>CHEAP</a:t>
            </a:r>
            <a:r>
              <a:rPr lang="en-US" sz="3600" dirty="0">
                <a:solidFill>
                  <a:schemeClr val="tx1"/>
                </a:solidFill>
              </a:rPr>
              <a:t> AND FUN  TRAVEL  TO THE STUDENTS,   AND HELP  THEM </a:t>
            </a:r>
            <a:r>
              <a:rPr lang="en-US" sz="3600" b="1" u="sng" dirty="0">
                <a:solidFill>
                  <a:schemeClr val="tx1"/>
                </a:solidFill>
              </a:rPr>
              <a:t>POOL TAXI’S </a:t>
            </a:r>
          </a:p>
          <a:p>
            <a:pPr marL="0" indent="0">
              <a:buNone/>
            </a:pPr>
            <a:r>
              <a:rPr lang="en-US" sz="3600" dirty="0">
                <a:solidFill>
                  <a:schemeClr val="tx1"/>
                </a:solidFill>
              </a:rPr>
              <a:t>EASILY~!</a:t>
            </a:r>
          </a:p>
          <a:p>
            <a:pPr marL="0" indent="0">
              <a:buNone/>
            </a:pPr>
            <a:endParaRPr lang="en-US" sz="1800" dirty="0">
              <a:solidFill>
                <a:schemeClr val="tx1"/>
              </a:solidFill>
            </a:endParaRPr>
          </a:p>
        </p:txBody>
      </p:sp>
      <p:sp>
        <p:nvSpPr>
          <p:cNvPr id="23" name="Freeform: Shape 22">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5" name="Freeform: Shape 24">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Icon&#10;&#10;Description automatically generated">
            <a:extLst>
              <a:ext uri="{FF2B5EF4-FFF2-40B4-BE49-F238E27FC236}">
                <a16:creationId xmlns:a16="http://schemas.microsoft.com/office/drawing/2014/main" id="{D7483CA4-A27E-C341-91B5-8311D3083F31}"/>
              </a:ext>
            </a:extLst>
          </p:cNvPr>
          <p:cNvPicPr>
            <a:picLocks noChangeAspect="1"/>
          </p:cNvPicPr>
          <p:nvPr/>
        </p:nvPicPr>
        <p:blipFill>
          <a:blip r:embed="rId2"/>
          <a:stretch>
            <a:fillRect/>
          </a:stretch>
        </p:blipFill>
        <p:spPr>
          <a:xfrm>
            <a:off x="7716224" y="211668"/>
            <a:ext cx="1551261" cy="1551261"/>
          </a:xfrm>
          <a:prstGeom prst="rect">
            <a:avLst/>
          </a:prstGeom>
        </p:spPr>
      </p:pic>
      <p:sp>
        <p:nvSpPr>
          <p:cNvPr id="27" name="Freeform: Shape 26">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group of people in a car&#10;&#10;Description automatically generated with low confidence">
            <a:extLst>
              <a:ext uri="{FF2B5EF4-FFF2-40B4-BE49-F238E27FC236}">
                <a16:creationId xmlns:a16="http://schemas.microsoft.com/office/drawing/2014/main" id="{50750103-4A4B-6F45-A494-6DC88261BEB2}"/>
              </a:ext>
            </a:extLst>
          </p:cNvPr>
          <p:cNvPicPr>
            <a:picLocks noChangeAspect="1"/>
          </p:cNvPicPr>
          <p:nvPr/>
        </p:nvPicPr>
        <p:blipFill>
          <a:blip r:embed="rId3"/>
          <a:stretch>
            <a:fillRect/>
          </a:stretch>
        </p:blipFill>
        <p:spPr>
          <a:xfrm>
            <a:off x="8745010" y="3505200"/>
            <a:ext cx="3141131" cy="3141131"/>
          </a:xfrm>
          <a:prstGeom prst="rect">
            <a:avLst/>
          </a:prstGeom>
        </p:spPr>
      </p:pic>
    </p:spTree>
    <p:extLst>
      <p:ext uri="{BB962C8B-B14F-4D97-AF65-F5344CB8AC3E}">
        <p14:creationId xmlns:p14="http://schemas.microsoft.com/office/powerpoint/2010/main" val="4016899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3F57-D46D-C64E-9A95-BA5FD41F085D}"/>
              </a:ext>
            </a:extLst>
          </p:cNvPr>
          <p:cNvSpPr>
            <a:spLocks noGrp="1"/>
          </p:cNvSpPr>
          <p:nvPr>
            <p:ph type="title"/>
          </p:nvPr>
        </p:nvSpPr>
        <p:spPr/>
        <p:txBody>
          <a:bodyPr/>
          <a:lstStyle/>
          <a:p>
            <a:r>
              <a:rPr lang="en-US" dirty="0"/>
              <a:t>Story behind the idea</a:t>
            </a:r>
          </a:p>
        </p:txBody>
      </p:sp>
      <mc:AlternateContent xmlns:mc="http://schemas.openxmlformats.org/markup-compatibility/2006">
        <mc:Choice xmlns:am3d="http://schemas.microsoft.com/office/drawing/2017/model3d" Requires="am3d">
          <p:graphicFrame>
            <p:nvGraphicFramePr>
              <p:cNvPr id="12" name="3D Model 11" descr="Taxi">
                <a:extLst>
                  <a:ext uri="{FF2B5EF4-FFF2-40B4-BE49-F238E27FC236}">
                    <a16:creationId xmlns:a16="http://schemas.microsoft.com/office/drawing/2014/main" id="{3D7FD978-1F58-FA49-982E-F56A370ED57C}"/>
                  </a:ext>
                </a:extLst>
              </p:cNvPr>
              <p:cNvGraphicFramePr>
                <a:graphicFrameLocks noChangeAspect="1"/>
              </p:cNvGraphicFramePr>
              <p:nvPr>
                <p:extLst>
                  <p:ext uri="{D42A27DB-BD31-4B8C-83A1-F6EECF244321}">
                    <p14:modId xmlns:p14="http://schemas.microsoft.com/office/powerpoint/2010/main" val="838003546"/>
                  </p:ext>
                </p:extLst>
              </p:nvPr>
            </p:nvGraphicFramePr>
            <p:xfrm>
              <a:off x="647730" y="4340498"/>
              <a:ext cx="4519958" cy="2006049"/>
            </p:xfrm>
            <a:graphic>
              <a:graphicData uri="http://schemas.microsoft.com/office/drawing/2017/model3d">
                <am3d:model3d r:embed="rId3">
                  <am3d:spPr>
                    <a:xfrm>
                      <a:off x="0" y="0"/>
                      <a:ext cx="4519958" cy="2006049"/>
                    </a:xfrm>
                    <a:prstGeom prst="rect">
                      <a:avLst/>
                    </a:prstGeom>
                  </am3d:spPr>
                  <am3d:camera>
                    <am3d:pos x="0" y="0" z="54069063"/>
                    <am3d:up dx="0" dy="36000000" dz="0"/>
                    <am3d:lookAt x="0" y="0" z="0"/>
                    <am3d:perspective fov="2700000"/>
                  </am3d:camera>
                  <am3d:trans>
                    <am3d:meterPerModelUnit n="361425" d="1000000"/>
                    <am3d:preTrans dx="0" dy="-7022569" dz="-1358768"/>
                    <am3d:scale>
                      <am3d:sx n="1000000" d="1000000"/>
                      <am3d:sy n="1000000" d="1000000"/>
                      <am3d:sz n="1000000" d="1000000"/>
                    </am3d:scale>
                    <am3d:rot ax="794984" ay="4526286" az="788335"/>
                    <am3d:postTrans dx="0" dy="0" dz="0"/>
                  </am3d:trans>
                  <am3d:raster rName="Office3DRenderer" rVer="16.0.8326">
                    <am3d:blip r:embed="rId4"/>
                  </am3d:raster>
                  <am3d:objViewport viewportSz="52309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Taxi">
                <a:extLst>
                  <a:ext uri="{FF2B5EF4-FFF2-40B4-BE49-F238E27FC236}">
                    <a16:creationId xmlns:a16="http://schemas.microsoft.com/office/drawing/2014/main" id="{3D7FD978-1F58-FA49-982E-F56A370ED57C}"/>
                  </a:ext>
                </a:extLst>
              </p:cNvPr>
              <p:cNvPicPr>
                <a:picLocks noGrp="1" noRot="1" noChangeAspect="1" noMove="1" noResize="1" noEditPoints="1" noAdjustHandles="1" noChangeArrowheads="1" noChangeShapeType="1" noCrop="1"/>
              </p:cNvPicPr>
              <p:nvPr/>
            </p:nvPicPr>
            <p:blipFill>
              <a:blip r:embed="rId4"/>
              <a:stretch>
                <a:fillRect/>
              </a:stretch>
            </p:blipFill>
            <p:spPr>
              <a:xfrm>
                <a:off x="647730" y="4340498"/>
                <a:ext cx="4519958" cy="2006049"/>
              </a:xfrm>
              <a:prstGeom prst="rect">
                <a:avLst/>
              </a:prstGeom>
            </p:spPr>
          </p:pic>
        </mc:Fallback>
      </mc:AlternateContent>
      <p:sp>
        <p:nvSpPr>
          <p:cNvPr id="3" name="Content Placeholder 2">
            <a:extLst>
              <a:ext uri="{FF2B5EF4-FFF2-40B4-BE49-F238E27FC236}">
                <a16:creationId xmlns:a16="http://schemas.microsoft.com/office/drawing/2014/main" id="{630F6DD5-9053-C44A-9FD7-F2DBE48E50CA}"/>
              </a:ext>
            </a:extLst>
          </p:cNvPr>
          <p:cNvSpPr>
            <a:spLocks noGrp="1"/>
          </p:cNvSpPr>
          <p:nvPr>
            <p:ph idx="1"/>
          </p:nvPr>
        </p:nvSpPr>
        <p:spPr>
          <a:xfrm>
            <a:off x="1251678" y="1514475"/>
            <a:ext cx="10178322" cy="4365117"/>
          </a:xfrm>
        </p:spPr>
        <p:txBody>
          <a:bodyPr/>
          <a:lstStyle/>
          <a:p>
            <a:r>
              <a:rPr lang="en-US" dirty="0"/>
              <a:t>Since the day we arrived college we all have faced an issue of travelling in the city because Manipal is situated far away from the Jaipur city, so travelling is always a need to reach out places. </a:t>
            </a:r>
          </a:p>
          <a:p>
            <a:r>
              <a:rPr lang="en-US" dirty="0"/>
              <a:t>Travelling minimum 30km to reach  the heart of the Pink City has always led to empty pockets of students.</a:t>
            </a:r>
          </a:p>
          <a:p>
            <a:r>
              <a:rPr lang="en-US" dirty="0"/>
              <a:t>People used to pool earlier also but that is not efficient for them,  you know the amount of time it takes to find a similar traveler on messaging applications.</a:t>
            </a:r>
          </a:p>
          <a:p>
            <a:r>
              <a:rPr lang="en-US" dirty="0"/>
              <a:t>Our web application fills this gap between similar travelers and taxi drivers. </a:t>
            </a:r>
          </a:p>
        </p:txBody>
      </p:sp>
      <p:pic>
        <p:nvPicPr>
          <p:cNvPr id="10" name="Picture 9" descr="Icon&#10;&#10;Description automatically generated">
            <a:extLst>
              <a:ext uri="{FF2B5EF4-FFF2-40B4-BE49-F238E27FC236}">
                <a16:creationId xmlns:a16="http://schemas.microsoft.com/office/drawing/2014/main" id="{BFB41146-9D64-2D42-8933-13237CFA3F6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038059" y="0"/>
            <a:ext cx="1525666" cy="1525666"/>
          </a:xfrm>
          <a:prstGeom prst="rect">
            <a:avLst/>
          </a:prstGeom>
        </p:spPr>
      </p:pic>
    </p:spTree>
    <p:extLst>
      <p:ext uri="{BB962C8B-B14F-4D97-AF65-F5344CB8AC3E}">
        <p14:creationId xmlns:p14="http://schemas.microsoft.com/office/powerpoint/2010/main" val="15776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after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childTnLst>
                          </p:cTn>
                        </p:par>
                        <p:par>
                          <p:cTn id="10" fill="hold">
                            <p:stCondLst>
                              <p:cond delay="500"/>
                            </p:stCondLst>
                            <p:childTnLst>
                              <p:par>
                                <p:cTn id="11" presetID="24" presetClass="emph" presetSubtype="0" fill="hold" grpId="0" nodeType="afterEffect">
                                  <p:stCondLst>
                                    <p:cond delay="0"/>
                                  </p:stCondLst>
                                  <p:childTnLst>
                                    <p:animClr clrSpc="hsl" dir="cw">
                                      <p:cBhvr override="childStyle">
                                        <p:cTn id="12" dur="500" fill="hold"/>
                                        <p:tgtEl>
                                          <p:spTgt spid="3">
                                            <p:txEl>
                                              <p:pRg st="1" end="1"/>
                                            </p:txEl>
                                          </p:spTgt>
                                        </p:tgtEl>
                                        <p:attrNameLst>
                                          <p:attrName>style.color</p:attrName>
                                        </p:attrNameLst>
                                      </p:cBhvr>
                                      <p:by>
                                        <p:hsl h="0" s="-12549" l="-25098"/>
                                      </p:by>
                                    </p:animClr>
                                    <p:animClr clrSpc="hsl" dir="cw">
                                      <p:cBhvr>
                                        <p:cTn id="13" dur="500" fill="hold"/>
                                        <p:tgtEl>
                                          <p:spTgt spid="3">
                                            <p:txEl>
                                              <p:pRg st="1" end="1"/>
                                            </p:txEl>
                                          </p:spTgt>
                                        </p:tgtEl>
                                        <p:attrNameLst>
                                          <p:attrName>fillcolor</p:attrName>
                                        </p:attrNameLst>
                                      </p:cBhvr>
                                      <p:by>
                                        <p:hsl h="0" s="-12549" l="-25098"/>
                                      </p:by>
                                    </p:animClr>
                                    <p:animClr clrSpc="hsl" dir="cw">
                                      <p:cBhvr>
                                        <p:cTn id="14" dur="500" fill="hold"/>
                                        <p:tgtEl>
                                          <p:spTgt spid="3">
                                            <p:txEl>
                                              <p:pRg st="1" end="1"/>
                                            </p:txEl>
                                          </p:spTgt>
                                        </p:tgtEl>
                                        <p:attrNameLst>
                                          <p:attrName>stroke.color</p:attrName>
                                        </p:attrNameLst>
                                      </p:cBhvr>
                                      <p:by>
                                        <p:hsl h="0" s="-12549" l="-25098"/>
                                      </p:by>
                                    </p:animClr>
                                    <p:set>
                                      <p:cBhvr>
                                        <p:cTn id="15" dur="500" fill="hold"/>
                                        <p:tgtEl>
                                          <p:spTgt spid="3">
                                            <p:txEl>
                                              <p:pRg st="1" end="1"/>
                                            </p:txEl>
                                          </p:spTgt>
                                        </p:tgtEl>
                                        <p:attrNameLst>
                                          <p:attrName>fill.type</p:attrName>
                                        </p:attrNameLst>
                                      </p:cBhvr>
                                      <p:to>
                                        <p:strVal val="solid"/>
                                      </p:to>
                                    </p:set>
                                  </p:childTnLst>
                                </p:cTn>
                              </p:par>
                            </p:childTnLst>
                          </p:cTn>
                        </p:par>
                        <p:par>
                          <p:cTn id="16" fill="hold">
                            <p:stCondLst>
                              <p:cond delay="1000"/>
                            </p:stCondLst>
                            <p:childTnLst>
                              <p:par>
                                <p:cTn id="17" presetID="24" presetClass="emph" presetSubtype="0" fill="hold" grpId="0" nodeType="afterEffect">
                                  <p:stCondLst>
                                    <p:cond delay="0"/>
                                  </p:stCondLst>
                                  <p:childTnLst>
                                    <p:animClr clrSpc="hsl" dir="cw">
                                      <p:cBhvr override="childStyle">
                                        <p:cTn id="18" dur="500" fill="hold"/>
                                        <p:tgtEl>
                                          <p:spTgt spid="3">
                                            <p:txEl>
                                              <p:pRg st="2" end="2"/>
                                            </p:txEl>
                                          </p:spTgt>
                                        </p:tgtEl>
                                        <p:attrNameLst>
                                          <p:attrName>style.color</p:attrName>
                                        </p:attrNameLst>
                                      </p:cBhvr>
                                      <p:by>
                                        <p:hsl h="0" s="-12549" l="-25098"/>
                                      </p:by>
                                    </p:animClr>
                                    <p:animClr clrSpc="hsl" dir="cw">
                                      <p:cBhvr>
                                        <p:cTn id="19" dur="500" fill="hold"/>
                                        <p:tgtEl>
                                          <p:spTgt spid="3">
                                            <p:txEl>
                                              <p:pRg st="2" end="2"/>
                                            </p:txEl>
                                          </p:spTgt>
                                        </p:tgtEl>
                                        <p:attrNameLst>
                                          <p:attrName>fillcolor</p:attrName>
                                        </p:attrNameLst>
                                      </p:cBhvr>
                                      <p:by>
                                        <p:hsl h="0" s="-12549" l="-25098"/>
                                      </p:by>
                                    </p:animClr>
                                    <p:animClr clrSpc="hsl" dir="cw">
                                      <p:cBhvr>
                                        <p:cTn id="20" dur="500" fill="hold"/>
                                        <p:tgtEl>
                                          <p:spTgt spid="3">
                                            <p:txEl>
                                              <p:pRg st="2" end="2"/>
                                            </p:txEl>
                                          </p:spTgt>
                                        </p:tgtEl>
                                        <p:attrNameLst>
                                          <p:attrName>stroke.color</p:attrName>
                                        </p:attrNameLst>
                                      </p:cBhvr>
                                      <p:by>
                                        <p:hsl h="0" s="-12549" l="-25098"/>
                                      </p:by>
                                    </p:animClr>
                                    <p:set>
                                      <p:cBhvr>
                                        <p:cTn id="21" dur="500" fill="hold"/>
                                        <p:tgtEl>
                                          <p:spTgt spid="3">
                                            <p:txEl>
                                              <p:pRg st="2" end="2"/>
                                            </p:txEl>
                                          </p:spTgt>
                                        </p:tgtEl>
                                        <p:attrNameLst>
                                          <p:attrName>fill.type</p:attrName>
                                        </p:attrNameLst>
                                      </p:cBhvr>
                                      <p:to>
                                        <p:strVal val="solid"/>
                                      </p:to>
                                    </p:set>
                                  </p:childTnLst>
                                </p:cTn>
                              </p:par>
                            </p:childTnLst>
                          </p:cTn>
                        </p:par>
                        <p:par>
                          <p:cTn id="22" fill="hold">
                            <p:stCondLst>
                              <p:cond delay="1500"/>
                            </p:stCondLst>
                            <p:childTnLst>
                              <p:par>
                                <p:cTn id="23" presetID="24" presetClass="emph" presetSubtype="0" fill="hold" grpId="0" nodeType="afterEffect">
                                  <p:stCondLst>
                                    <p:cond delay="0"/>
                                  </p:stCondLst>
                                  <p:childTnLst>
                                    <p:animClr clrSpc="hsl" dir="cw">
                                      <p:cBhvr override="childStyle">
                                        <p:cTn id="24" dur="500" fill="hold"/>
                                        <p:tgtEl>
                                          <p:spTgt spid="3">
                                            <p:txEl>
                                              <p:pRg st="3" end="3"/>
                                            </p:txEl>
                                          </p:spTgt>
                                        </p:tgtEl>
                                        <p:attrNameLst>
                                          <p:attrName>style.color</p:attrName>
                                        </p:attrNameLst>
                                      </p:cBhvr>
                                      <p:by>
                                        <p:hsl h="0" s="-12549" l="-25098"/>
                                      </p:by>
                                    </p:animClr>
                                    <p:animClr clrSpc="hsl" dir="cw">
                                      <p:cBhvr>
                                        <p:cTn id="25" dur="500" fill="hold"/>
                                        <p:tgtEl>
                                          <p:spTgt spid="3">
                                            <p:txEl>
                                              <p:pRg st="3" end="3"/>
                                            </p:txEl>
                                          </p:spTgt>
                                        </p:tgtEl>
                                        <p:attrNameLst>
                                          <p:attrName>fillcolor</p:attrName>
                                        </p:attrNameLst>
                                      </p:cBhvr>
                                      <p:by>
                                        <p:hsl h="0" s="-12549" l="-25098"/>
                                      </p:by>
                                    </p:animClr>
                                    <p:animClr clrSpc="hsl" dir="cw">
                                      <p:cBhvr>
                                        <p:cTn id="26" dur="500" fill="hold"/>
                                        <p:tgtEl>
                                          <p:spTgt spid="3">
                                            <p:txEl>
                                              <p:pRg st="3" end="3"/>
                                            </p:txEl>
                                          </p:spTgt>
                                        </p:tgtEl>
                                        <p:attrNameLst>
                                          <p:attrName>stroke.color</p:attrName>
                                        </p:attrNameLst>
                                      </p:cBhvr>
                                      <p:by>
                                        <p:hsl h="0" s="-12549" l="-25098"/>
                                      </p:by>
                                    </p:animClr>
                                    <p:set>
                                      <p:cBhvr>
                                        <p:cTn id="27" dur="500" fill="hold"/>
                                        <p:tgtEl>
                                          <p:spTgt spid="3">
                                            <p:txEl>
                                              <p:pRg st="3" end="3"/>
                                            </p:txEl>
                                          </p:spTgt>
                                        </p:tgtEl>
                                        <p:attrNameLst>
                                          <p:attrName>fill.type</p:attrName>
                                        </p:attrNameLst>
                                      </p:cBhvr>
                                      <p:to>
                                        <p:strVal val="solid"/>
                                      </p:to>
                                    </p:set>
                                  </p:childTnLst>
                                </p:cTn>
                              </p:par>
                              <p:par>
                                <p:cTn id="28" presetID="39" presetClass="emph" presetSubtype="128" fill="hold" nodeType="withEffect">
                                  <p:stCondLst>
                                    <p:cond delay="0"/>
                                  </p:stCondLst>
                                  <p:childTnLst>
                                    <p:anim calcmode="lin" valueType="num">
                                      <p:cBhvr additive="sum">
                                        <p:cTn id="29" dur="2000" fill="hold"/>
                                        <p:tgtEl>
                                          <p:spTgt spid="12"/>
                                        </p:tgtEl>
                                        <p:attrNameLst>
                                          <p:attrName>3d.view.rotation.y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0" dur="2000" fill="hold"/>
                                        <p:tgtEl>
                                          <p:spTgt spid="12"/>
                                        </p:tgtEl>
                                        <p:attrNameLst>
                                          <p:attrName>3d.view.translation.y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31" dur="2000" fill="hold"/>
                                        <p:tgtEl>
                                          <p:spTgt spid="12"/>
                                        </p:tgtEl>
                                        <p:attrNameLst>
                                          <p:attrName>3d.view.scale.x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2" dur="2000" fill="hold"/>
                                        <p:tgtEl>
                                          <p:spTgt spid="12"/>
                                        </p:tgtEl>
                                        <p:attrNameLst>
                                          <p:attrName>3d.view.scale.y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3" dur="2000" fill="hold"/>
                                        <p:tgtEl>
                                          <p:spTgt spid="12"/>
                                        </p:tgtEl>
                                        <p:attrNameLst>
                                          <p:attrName>3d.view.scale.z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subTnLst>
                                    <p:audio>
                                      <p:cMediaNode>
                                        <p:cTn display="0" masterRel="sameClick">
                                          <p:stCondLst>
                                            <p:cond evt="begin" delay="0">
                                              <p:tn val="28"/>
                                            </p:cond>
                                          </p:stCondLst>
                                          <p:endCondLst>
                                            <p:cond evt="onStopAudio" delay="0">
                                              <p:tgtEl>
                                                <p:sldTgt/>
                                              </p:tgtEl>
                                            </p:cond>
                                          </p:endCondLst>
                                        </p:cTn>
                                        <p:tgtEl>
                                          <p:sndTgt r:embed="rId2" name="wind.wav"/>
                                        </p:tgtEl>
                                      </p:cMediaNode>
                                    </p:audio>
                                  </p:sub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0.04167 0.02963 L 0.6013 0.02963 " pathEditMode="relative" ptsTypes="AA">
                                      <p:cBhvr>
                                        <p:cTn id="3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2E1E-C387-574E-8C9D-3455CCB315A3}"/>
              </a:ext>
            </a:extLst>
          </p:cNvPr>
          <p:cNvSpPr>
            <a:spLocks noGrp="1"/>
          </p:cNvSpPr>
          <p:nvPr>
            <p:ph type="title"/>
          </p:nvPr>
        </p:nvSpPr>
        <p:spPr/>
        <p:txBody>
          <a:bodyPr/>
          <a:lstStyle/>
          <a:p>
            <a:r>
              <a:rPr lang="en-US" dirty="0"/>
              <a:t>FEATURES</a:t>
            </a:r>
          </a:p>
        </p:txBody>
      </p:sp>
      <p:graphicFrame>
        <p:nvGraphicFramePr>
          <p:cNvPr id="5" name="Content Placeholder 2">
            <a:extLst>
              <a:ext uri="{FF2B5EF4-FFF2-40B4-BE49-F238E27FC236}">
                <a16:creationId xmlns:a16="http://schemas.microsoft.com/office/drawing/2014/main" id="{726ED0F2-6EB8-C91B-0662-F399898CA191}"/>
              </a:ext>
            </a:extLst>
          </p:cNvPr>
          <p:cNvGraphicFramePr>
            <a:graphicFrameLocks noGrp="1"/>
          </p:cNvGraphicFramePr>
          <p:nvPr>
            <p:ph idx="1"/>
            <p:extLst>
              <p:ext uri="{D42A27DB-BD31-4B8C-83A1-F6EECF244321}">
                <p14:modId xmlns:p14="http://schemas.microsoft.com/office/powerpoint/2010/main" val="1834495822"/>
              </p:ext>
            </p:extLst>
          </p:nvPr>
        </p:nvGraphicFramePr>
        <p:xfrm>
          <a:off x="1251678" y="1319135"/>
          <a:ext cx="10178322" cy="456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954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DE32-8FF0-F544-91FD-66831E9C175D}"/>
              </a:ext>
            </a:extLst>
          </p:cNvPr>
          <p:cNvSpPr>
            <a:spLocks noGrp="1"/>
          </p:cNvSpPr>
          <p:nvPr>
            <p:ph type="title"/>
          </p:nvPr>
        </p:nvSpPr>
        <p:spPr/>
        <p:txBody>
          <a:bodyPr/>
          <a:lstStyle/>
          <a:p>
            <a:r>
              <a:rPr lang="en-US" dirty="0"/>
              <a:t>1. CAB BOOKING</a:t>
            </a:r>
          </a:p>
        </p:txBody>
      </p:sp>
      <p:sp>
        <p:nvSpPr>
          <p:cNvPr id="3" name="Content Placeholder 2">
            <a:extLst>
              <a:ext uri="{FF2B5EF4-FFF2-40B4-BE49-F238E27FC236}">
                <a16:creationId xmlns:a16="http://schemas.microsoft.com/office/drawing/2014/main" id="{436DA224-8143-AB4A-BDD7-F758678EC69B}"/>
              </a:ext>
            </a:extLst>
          </p:cNvPr>
          <p:cNvSpPr>
            <a:spLocks noGrp="1"/>
          </p:cNvSpPr>
          <p:nvPr>
            <p:ph idx="1"/>
          </p:nvPr>
        </p:nvSpPr>
        <p:spPr>
          <a:xfrm>
            <a:off x="1251678" y="1334125"/>
            <a:ext cx="10178322" cy="4545467"/>
          </a:xfrm>
        </p:spPr>
        <p:txBody>
          <a:bodyPr/>
          <a:lstStyle/>
          <a:p>
            <a:r>
              <a:rPr lang="en-US" dirty="0"/>
              <a:t>A rider can book a ride for the place they want to visit  from all the drivers available in the driver's database.</a:t>
            </a:r>
          </a:p>
          <a:p>
            <a:endParaRPr lang="en-US" dirty="0"/>
          </a:p>
          <a:p>
            <a:endParaRPr lang="en-US" dirty="0"/>
          </a:p>
          <a:p>
            <a:endParaRPr lang="en-US" dirty="0"/>
          </a:p>
          <a:p>
            <a:endParaRPr lang="en-US" dirty="0"/>
          </a:p>
          <a:p>
            <a:endParaRPr lang="en-US" dirty="0"/>
          </a:p>
          <a:p>
            <a:r>
              <a:rPr lang="en-US" dirty="0"/>
              <a:t>Then if the driver confirms the ride, then rider gets the confirmation.</a:t>
            </a:r>
          </a:p>
          <a:p>
            <a:endParaRPr lang="en-US" dirty="0"/>
          </a:p>
          <a:p>
            <a:endParaRPr lang="en-US" dirty="0"/>
          </a:p>
          <a:p>
            <a:endParaRPr lang="en-US" dirty="0"/>
          </a:p>
        </p:txBody>
      </p:sp>
      <p:grpSp>
        <p:nvGrpSpPr>
          <p:cNvPr id="19" name="Group 18">
            <a:extLst>
              <a:ext uri="{FF2B5EF4-FFF2-40B4-BE49-F238E27FC236}">
                <a16:creationId xmlns:a16="http://schemas.microsoft.com/office/drawing/2014/main" id="{BC896888-2687-F346-BEFA-07AE238B58B8}"/>
              </a:ext>
            </a:extLst>
          </p:cNvPr>
          <p:cNvGrpSpPr/>
          <p:nvPr/>
        </p:nvGrpSpPr>
        <p:grpSpPr>
          <a:xfrm>
            <a:off x="1484026" y="2537398"/>
            <a:ext cx="9202171" cy="1243032"/>
            <a:chOff x="1723869" y="3376607"/>
            <a:chExt cx="9456296" cy="1730060"/>
          </a:xfrm>
        </p:grpSpPr>
        <p:pic>
          <p:nvPicPr>
            <p:cNvPr id="5" name="Picture 4">
              <a:extLst>
                <a:ext uri="{FF2B5EF4-FFF2-40B4-BE49-F238E27FC236}">
                  <a16:creationId xmlns:a16="http://schemas.microsoft.com/office/drawing/2014/main" id="{7C248B58-D3FE-B642-B7AD-516E1671C2B0}"/>
                </a:ext>
              </a:extLst>
            </p:cNvPr>
            <p:cNvPicPr>
              <a:picLocks noChangeAspect="1"/>
            </p:cNvPicPr>
            <p:nvPr/>
          </p:nvPicPr>
          <p:blipFill>
            <a:blip r:embed="rId2"/>
            <a:stretch>
              <a:fillRect/>
            </a:stretch>
          </p:blipFill>
          <p:spPr>
            <a:xfrm>
              <a:off x="1723869" y="3376607"/>
              <a:ext cx="9456296" cy="907254"/>
            </a:xfrm>
            <a:prstGeom prst="rect">
              <a:avLst/>
            </a:prstGeom>
          </p:spPr>
        </p:pic>
        <p:cxnSp>
          <p:nvCxnSpPr>
            <p:cNvPr id="7" name="Straight Arrow Connector 6">
              <a:extLst>
                <a:ext uri="{FF2B5EF4-FFF2-40B4-BE49-F238E27FC236}">
                  <a16:creationId xmlns:a16="http://schemas.microsoft.com/office/drawing/2014/main" id="{14CDFA5A-1FD2-6B43-A03D-2280680E1C2D}"/>
                </a:ext>
              </a:extLst>
            </p:cNvPr>
            <p:cNvCxnSpPr>
              <a:cxnSpLocks/>
            </p:cNvCxnSpPr>
            <p:nvPr/>
          </p:nvCxnSpPr>
          <p:spPr>
            <a:xfrm flipH="1">
              <a:off x="3048885" y="4191000"/>
              <a:ext cx="286982" cy="61297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B1B632D3-179D-D540-9D28-343EF9B0A13C}"/>
                </a:ext>
              </a:extLst>
            </p:cNvPr>
            <p:cNvSpPr txBox="1"/>
            <p:nvPr/>
          </p:nvSpPr>
          <p:spPr>
            <a:xfrm>
              <a:off x="2256940" y="4737335"/>
              <a:ext cx="1446663" cy="369332"/>
            </a:xfrm>
            <a:prstGeom prst="rect">
              <a:avLst/>
            </a:prstGeom>
            <a:noFill/>
          </p:spPr>
          <p:txBody>
            <a:bodyPr wrap="square" rtlCol="0">
              <a:spAutoFit/>
            </a:bodyPr>
            <a:lstStyle/>
            <a:p>
              <a:r>
                <a:rPr lang="en-US" dirty="0"/>
                <a:t>DEPARTURE</a:t>
              </a:r>
            </a:p>
          </p:txBody>
        </p:sp>
        <p:cxnSp>
          <p:nvCxnSpPr>
            <p:cNvPr id="10" name="Straight Arrow Connector 9">
              <a:extLst>
                <a:ext uri="{FF2B5EF4-FFF2-40B4-BE49-F238E27FC236}">
                  <a16:creationId xmlns:a16="http://schemas.microsoft.com/office/drawing/2014/main" id="{F92310E8-278A-DF47-986B-F8E8DDAFB80D}"/>
                </a:ext>
              </a:extLst>
            </p:cNvPr>
            <p:cNvCxnSpPr>
              <a:cxnSpLocks/>
            </p:cNvCxnSpPr>
            <p:nvPr/>
          </p:nvCxnSpPr>
          <p:spPr>
            <a:xfrm>
              <a:off x="5384926" y="4191000"/>
              <a:ext cx="0" cy="40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96B4AB80-D0F1-5948-AC24-8C0E4FDF13A5}"/>
                </a:ext>
              </a:extLst>
            </p:cNvPr>
            <p:cNvSpPr txBox="1"/>
            <p:nvPr/>
          </p:nvSpPr>
          <p:spPr>
            <a:xfrm>
              <a:off x="4746047" y="4552669"/>
              <a:ext cx="1705970" cy="369332"/>
            </a:xfrm>
            <a:prstGeom prst="rect">
              <a:avLst/>
            </a:prstGeom>
            <a:noFill/>
          </p:spPr>
          <p:txBody>
            <a:bodyPr wrap="square" rtlCol="0">
              <a:spAutoFit/>
            </a:bodyPr>
            <a:lstStyle/>
            <a:p>
              <a:r>
                <a:rPr lang="en-US" dirty="0"/>
                <a:t>DESTINATION</a:t>
              </a:r>
            </a:p>
          </p:txBody>
        </p:sp>
        <p:cxnSp>
          <p:nvCxnSpPr>
            <p:cNvPr id="14" name="Straight Arrow Connector 13">
              <a:extLst>
                <a:ext uri="{FF2B5EF4-FFF2-40B4-BE49-F238E27FC236}">
                  <a16:creationId xmlns:a16="http://schemas.microsoft.com/office/drawing/2014/main" id="{97D532DA-7C0B-5E4D-8C4B-CCE8E8923D38}"/>
                </a:ext>
              </a:extLst>
            </p:cNvPr>
            <p:cNvCxnSpPr>
              <a:cxnSpLocks/>
            </p:cNvCxnSpPr>
            <p:nvPr/>
          </p:nvCxnSpPr>
          <p:spPr>
            <a:xfrm>
              <a:off x="7720968" y="4190999"/>
              <a:ext cx="0" cy="5463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6174182F-2601-2144-9648-5F9EB13A04EA}"/>
                </a:ext>
              </a:extLst>
            </p:cNvPr>
            <p:cNvSpPr txBox="1"/>
            <p:nvPr/>
          </p:nvSpPr>
          <p:spPr>
            <a:xfrm>
              <a:off x="7029432" y="4674109"/>
              <a:ext cx="1383071" cy="369332"/>
            </a:xfrm>
            <a:prstGeom prst="rect">
              <a:avLst/>
            </a:prstGeom>
            <a:noFill/>
          </p:spPr>
          <p:txBody>
            <a:bodyPr wrap="none" rtlCol="0">
              <a:spAutoFit/>
            </a:bodyPr>
            <a:lstStyle/>
            <a:p>
              <a:r>
                <a:rPr lang="en-US" dirty="0"/>
                <a:t>CALANDER</a:t>
              </a:r>
            </a:p>
          </p:txBody>
        </p:sp>
        <p:cxnSp>
          <p:nvCxnSpPr>
            <p:cNvPr id="16" name="Straight Arrow Connector 15">
              <a:extLst>
                <a:ext uri="{FF2B5EF4-FFF2-40B4-BE49-F238E27FC236}">
                  <a16:creationId xmlns:a16="http://schemas.microsoft.com/office/drawing/2014/main" id="{BD634746-CED4-FF43-9333-EBF520193116}"/>
                </a:ext>
              </a:extLst>
            </p:cNvPr>
            <p:cNvCxnSpPr>
              <a:cxnSpLocks/>
            </p:cNvCxnSpPr>
            <p:nvPr/>
          </p:nvCxnSpPr>
          <p:spPr>
            <a:xfrm>
              <a:off x="8924245" y="4190999"/>
              <a:ext cx="363940" cy="4831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484C8C93-E139-2045-BCA2-BEDC35869AC4}"/>
                </a:ext>
              </a:extLst>
            </p:cNvPr>
            <p:cNvSpPr txBox="1"/>
            <p:nvPr/>
          </p:nvSpPr>
          <p:spPr>
            <a:xfrm>
              <a:off x="9029821" y="4666174"/>
              <a:ext cx="1540211" cy="369332"/>
            </a:xfrm>
            <a:prstGeom prst="rect">
              <a:avLst/>
            </a:prstGeom>
            <a:noFill/>
          </p:spPr>
          <p:txBody>
            <a:bodyPr wrap="square" rtlCol="0">
              <a:spAutoFit/>
            </a:bodyPr>
            <a:lstStyle/>
            <a:p>
              <a:r>
                <a:rPr lang="en-US" dirty="0"/>
                <a:t>PASSENGERS</a:t>
              </a:r>
            </a:p>
          </p:txBody>
        </p:sp>
      </p:grpSp>
      <p:pic>
        <p:nvPicPr>
          <p:cNvPr id="25" name="Picture 24" descr="Icon&#10;&#10;Description automatically generated">
            <a:extLst>
              <a:ext uri="{FF2B5EF4-FFF2-40B4-BE49-F238E27FC236}">
                <a16:creationId xmlns:a16="http://schemas.microsoft.com/office/drawing/2014/main" id="{146908FA-FF12-5840-A9D2-1EAAD05C46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39264" y="4206638"/>
            <a:ext cx="2490736" cy="1656574"/>
          </a:xfrm>
          <a:prstGeom prst="rect">
            <a:avLst/>
          </a:prstGeom>
        </p:spPr>
      </p:pic>
    </p:spTree>
    <p:extLst>
      <p:ext uri="{BB962C8B-B14F-4D97-AF65-F5344CB8AC3E}">
        <p14:creationId xmlns:p14="http://schemas.microsoft.com/office/powerpoint/2010/main" val="24919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CA48-0C8D-264E-A0A8-1972291DB3EE}"/>
              </a:ext>
            </a:extLst>
          </p:cNvPr>
          <p:cNvSpPr>
            <a:spLocks noGrp="1"/>
          </p:cNvSpPr>
          <p:nvPr>
            <p:ph type="title"/>
          </p:nvPr>
        </p:nvSpPr>
        <p:spPr/>
        <p:txBody>
          <a:bodyPr/>
          <a:lstStyle/>
          <a:p>
            <a:r>
              <a:rPr lang="en-US" dirty="0"/>
              <a:t>2. Car Pooling</a:t>
            </a:r>
          </a:p>
        </p:txBody>
      </p:sp>
      <p:sp>
        <p:nvSpPr>
          <p:cNvPr id="3" name="Content Placeholder 2">
            <a:extLst>
              <a:ext uri="{FF2B5EF4-FFF2-40B4-BE49-F238E27FC236}">
                <a16:creationId xmlns:a16="http://schemas.microsoft.com/office/drawing/2014/main" id="{FEE492B4-D8A1-BE41-B8FF-74F9B5A5B506}"/>
              </a:ext>
            </a:extLst>
          </p:cNvPr>
          <p:cNvSpPr>
            <a:spLocks noGrp="1"/>
          </p:cNvSpPr>
          <p:nvPr>
            <p:ph idx="1"/>
          </p:nvPr>
        </p:nvSpPr>
        <p:spPr>
          <a:xfrm>
            <a:off x="1277647" y="1248771"/>
            <a:ext cx="10178322" cy="3593591"/>
          </a:xfrm>
        </p:spPr>
        <p:txBody>
          <a:bodyPr/>
          <a:lstStyle/>
          <a:p>
            <a:r>
              <a:rPr lang="en-US" dirty="0"/>
              <a:t>If more than one rider choose the same driver and the driver accepts their request, then they can pool the car.</a:t>
            </a:r>
          </a:p>
          <a:p>
            <a:r>
              <a:rPr lang="en-US" dirty="0"/>
              <a:t>This will reduce the fair for each person significantly.</a:t>
            </a:r>
          </a:p>
        </p:txBody>
      </p:sp>
      <mc:AlternateContent xmlns:mc="http://schemas.openxmlformats.org/markup-compatibility/2006">
        <mc:Choice xmlns:am3d="http://schemas.microsoft.com/office/drawing/2017/model3d" Requires="am3d">
          <p:graphicFrame>
            <p:nvGraphicFramePr>
              <p:cNvPr id="4" name="3D Model 3" descr="Steampunk Hero with Hawk">
                <a:extLst>
                  <a:ext uri="{FF2B5EF4-FFF2-40B4-BE49-F238E27FC236}">
                    <a16:creationId xmlns:a16="http://schemas.microsoft.com/office/drawing/2014/main" id="{C4196C00-F751-1445-A34B-E45BB3FAA910}"/>
                  </a:ext>
                </a:extLst>
              </p:cNvPr>
              <p:cNvGraphicFramePr>
                <a:graphicFrameLocks noChangeAspect="1"/>
              </p:cNvGraphicFramePr>
              <p:nvPr>
                <p:extLst>
                  <p:ext uri="{D42A27DB-BD31-4B8C-83A1-F6EECF244321}">
                    <p14:modId xmlns:p14="http://schemas.microsoft.com/office/powerpoint/2010/main" val="3803358534"/>
                  </p:ext>
                </p:extLst>
              </p:nvPr>
            </p:nvGraphicFramePr>
            <p:xfrm>
              <a:off x="1020379" y="2435270"/>
              <a:ext cx="3037504" cy="4155496"/>
            </p:xfrm>
            <a:graphic>
              <a:graphicData uri="http://schemas.microsoft.com/office/drawing/2017/model3d">
                <am3d:model3d r:embed="rId2">
                  <am3d:spPr>
                    <a:xfrm>
                      <a:off x="0" y="0"/>
                      <a:ext cx="3037504" cy="4155496"/>
                    </a:xfrm>
                    <a:prstGeom prst="rect">
                      <a:avLst/>
                    </a:prstGeom>
                  </am3d:spPr>
                  <am3d:camera>
                    <am3d:pos x="0" y="0" z="61828951"/>
                    <am3d:up dx="0" dy="36000000" dz="0"/>
                    <am3d:lookAt x="0" y="0" z="0"/>
                    <am3d:perspective fov="2700000"/>
                  </am3d:camera>
                  <am3d:trans>
                    <am3d:meterPerModelUnit n="6041889" d="1000000"/>
                    <am3d:preTrans dx="-7571344" dy="-17941177" dz="-1885056"/>
                    <am3d:scale>
                      <am3d:sx n="1000000" d="1000000"/>
                      <am3d:sy n="1000000" d="1000000"/>
                      <am3d:sz n="1000000" d="1000000"/>
                    </am3d:scale>
                    <am3d:rot ax="-449323" ay="3123174" az="-355088"/>
                    <am3d:postTrans dx="0" dy="0" dz="0"/>
                  </am3d:trans>
                  <am3d:raster rName="Office3DRenderer" rVer="16.0.8326">
                    <am3d:blip r:embed="rId3"/>
                  </am3d:raster>
                  <am3d:objViewport viewportSz="49136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eampunk Hero with Hawk">
                <a:extLst>
                  <a:ext uri="{FF2B5EF4-FFF2-40B4-BE49-F238E27FC236}">
                    <a16:creationId xmlns:a16="http://schemas.microsoft.com/office/drawing/2014/main" id="{C4196C00-F751-1445-A34B-E45BB3FAA910}"/>
                  </a:ext>
                </a:extLst>
              </p:cNvPr>
              <p:cNvPicPr>
                <a:picLocks noGrp="1" noRot="1" noChangeAspect="1" noMove="1" noResize="1" noEditPoints="1" noAdjustHandles="1" noChangeArrowheads="1" noChangeShapeType="1" noCrop="1"/>
              </p:cNvPicPr>
              <p:nvPr/>
            </p:nvPicPr>
            <p:blipFill>
              <a:blip r:embed="rId3"/>
              <a:stretch>
                <a:fillRect/>
              </a:stretch>
            </p:blipFill>
            <p:spPr>
              <a:xfrm>
                <a:off x="1020379" y="2435270"/>
                <a:ext cx="3037504" cy="415549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Male Bowling">
                <a:extLst>
                  <a:ext uri="{FF2B5EF4-FFF2-40B4-BE49-F238E27FC236}">
                    <a16:creationId xmlns:a16="http://schemas.microsoft.com/office/drawing/2014/main" id="{C1AC7F84-A7D6-8E4B-AAB8-B8B33AF03C0B}"/>
                  </a:ext>
                </a:extLst>
              </p:cNvPr>
              <p:cNvGraphicFramePr>
                <a:graphicFrameLocks noChangeAspect="1"/>
              </p:cNvGraphicFramePr>
              <p:nvPr>
                <p:extLst>
                  <p:ext uri="{D42A27DB-BD31-4B8C-83A1-F6EECF244321}">
                    <p14:modId xmlns:p14="http://schemas.microsoft.com/office/powerpoint/2010/main" val="3365444991"/>
                  </p:ext>
                </p:extLst>
              </p:nvPr>
            </p:nvGraphicFramePr>
            <p:xfrm>
              <a:off x="5068522" y="3032151"/>
              <a:ext cx="2690814" cy="2961733"/>
            </p:xfrm>
            <a:graphic>
              <a:graphicData uri="http://schemas.microsoft.com/office/drawing/2017/model3d">
                <am3d:model3d r:embed="rId4">
                  <am3d:spPr>
                    <a:xfrm>
                      <a:off x="0" y="0"/>
                      <a:ext cx="2690814" cy="2961733"/>
                    </a:xfrm>
                    <a:prstGeom prst="rect">
                      <a:avLst/>
                    </a:prstGeom>
                  </am3d:spPr>
                  <am3d:camera>
                    <am3d:pos x="0" y="0" z="65912960"/>
                    <am3d:up dx="0" dy="36000000" dz="0"/>
                    <am3d:lookAt x="0" y="0" z="0"/>
                    <am3d:perspective fov="2700000"/>
                  </am3d:camera>
                  <am3d:trans>
                    <am3d:meterPerModelUnit n="664337" d="1000000"/>
                    <am3d:preTrans dx="0" dy="-17999994" dz="600081"/>
                    <am3d:scale>
                      <am3d:sx n="1000000" d="1000000"/>
                      <am3d:sy n="1000000" d="1000000"/>
                      <am3d:sz n="1000000" d="1000000"/>
                    </am3d:scale>
                    <am3d:rot ax="-75278" ay="299893" az="-6545"/>
                    <am3d:postTrans dx="0" dy="0" dz="0"/>
                  </am3d:trans>
                  <am3d:raster rName="Office3DRenderer" rVer="16.0.8326">
                    <am3d:blip r:embed="rId5"/>
                  </am3d:raster>
                  <am3d:objViewport viewportSz="4155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ale Bowling">
                <a:extLst>
                  <a:ext uri="{FF2B5EF4-FFF2-40B4-BE49-F238E27FC236}">
                    <a16:creationId xmlns:a16="http://schemas.microsoft.com/office/drawing/2014/main" id="{C1AC7F84-A7D6-8E4B-AAB8-B8B33AF03C0B}"/>
                  </a:ext>
                </a:extLst>
              </p:cNvPr>
              <p:cNvPicPr>
                <a:picLocks noGrp="1" noRot="1" noChangeAspect="1" noMove="1" noResize="1" noEditPoints="1" noAdjustHandles="1" noChangeArrowheads="1" noChangeShapeType="1" noCrop="1"/>
              </p:cNvPicPr>
              <p:nvPr/>
            </p:nvPicPr>
            <p:blipFill>
              <a:blip r:embed="rId5"/>
              <a:stretch>
                <a:fillRect/>
              </a:stretch>
            </p:blipFill>
            <p:spPr>
              <a:xfrm>
                <a:off x="5068522" y="3032151"/>
                <a:ext cx="2690814" cy="29617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Male Skydiver">
                <a:extLst>
                  <a:ext uri="{FF2B5EF4-FFF2-40B4-BE49-F238E27FC236}">
                    <a16:creationId xmlns:a16="http://schemas.microsoft.com/office/drawing/2014/main" id="{91AF1FD7-888C-304F-B434-A9F66ADE186D}"/>
                  </a:ext>
                </a:extLst>
              </p:cNvPr>
              <p:cNvGraphicFramePr>
                <a:graphicFrameLocks noChangeAspect="1"/>
              </p:cNvGraphicFramePr>
              <p:nvPr>
                <p:extLst>
                  <p:ext uri="{D42A27DB-BD31-4B8C-83A1-F6EECF244321}">
                    <p14:modId xmlns:p14="http://schemas.microsoft.com/office/powerpoint/2010/main" val="2345342056"/>
                  </p:ext>
                </p:extLst>
              </p:nvPr>
            </p:nvGraphicFramePr>
            <p:xfrm>
              <a:off x="10398734" y="2326527"/>
              <a:ext cx="1150117" cy="4372983"/>
            </p:xfrm>
            <a:graphic>
              <a:graphicData uri="http://schemas.microsoft.com/office/drawing/2017/model3d">
                <am3d:model3d r:embed="rId6">
                  <am3d:spPr>
                    <a:xfrm>
                      <a:off x="0" y="0"/>
                      <a:ext cx="1150117" cy="4372983"/>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1196018" ay="-4824423" az="-1180581"/>
                    <am3d:postTrans dx="0" dy="0" dz="0"/>
                  </am3d:trans>
                  <am3d:raster rName="Office3DRenderer" rVer="16.0.8326">
                    <am3d:blip r:embed="rId7"/>
                  </am3d:raster>
                  <am3d:objViewport viewportSz="4784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ale Skydiver">
                <a:extLst>
                  <a:ext uri="{FF2B5EF4-FFF2-40B4-BE49-F238E27FC236}">
                    <a16:creationId xmlns:a16="http://schemas.microsoft.com/office/drawing/2014/main" id="{91AF1FD7-888C-304F-B434-A9F66ADE186D}"/>
                  </a:ext>
                </a:extLst>
              </p:cNvPr>
              <p:cNvPicPr>
                <a:picLocks noGrp="1" noRot="1" noChangeAspect="1" noMove="1" noResize="1" noEditPoints="1" noAdjustHandles="1" noChangeArrowheads="1" noChangeShapeType="1" noCrop="1"/>
              </p:cNvPicPr>
              <p:nvPr/>
            </p:nvPicPr>
            <p:blipFill>
              <a:blip r:embed="rId7"/>
              <a:stretch>
                <a:fillRect/>
              </a:stretch>
            </p:blipFill>
            <p:spPr>
              <a:xfrm>
                <a:off x="10398734" y="2326527"/>
                <a:ext cx="1150117" cy="4372983"/>
              </a:xfrm>
              <a:prstGeom prst="rect">
                <a:avLst/>
              </a:prstGeom>
            </p:spPr>
          </p:pic>
        </mc:Fallback>
      </mc:AlternateContent>
      <p:sp>
        <p:nvSpPr>
          <p:cNvPr id="8" name="TextBox 7">
            <a:extLst>
              <a:ext uri="{FF2B5EF4-FFF2-40B4-BE49-F238E27FC236}">
                <a16:creationId xmlns:a16="http://schemas.microsoft.com/office/drawing/2014/main" id="{D581E733-164E-D440-B0FD-870C30000AC4}"/>
              </a:ext>
            </a:extLst>
          </p:cNvPr>
          <p:cNvSpPr txBox="1"/>
          <p:nvPr/>
        </p:nvSpPr>
        <p:spPr>
          <a:xfrm>
            <a:off x="2442949" y="2579427"/>
            <a:ext cx="709684" cy="369332"/>
          </a:xfrm>
          <a:prstGeom prst="rect">
            <a:avLst/>
          </a:prstGeom>
          <a:noFill/>
        </p:spPr>
        <p:txBody>
          <a:bodyPr wrap="square" rtlCol="0">
            <a:spAutoFit/>
          </a:bodyPr>
          <a:lstStyle/>
          <a:p>
            <a:r>
              <a:rPr lang="en-US" dirty="0"/>
              <a:t>₹300</a:t>
            </a:r>
          </a:p>
        </p:txBody>
      </p:sp>
      <p:sp>
        <p:nvSpPr>
          <p:cNvPr id="9" name="TextBox 8">
            <a:extLst>
              <a:ext uri="{FF2B5EF4-FFF2-40B4-BE49-F238E27FC236}">
                <a16:creationId xmlns:a16="http://schemas.microsoft.com/office/drawing/2014/main" id="{A92A9121-FAA9-3E41-B781-35AD92DFE97D}"/>
              </a:ext>
            </a:extLst>
          </p:cNvPr>
          <p:cNvSpPr txBox="1"/>
          <p:nvPr/>
        </p:nvSpPr>
        <p:spPr>
          <a:xfrm>
            <a:off x="6218373" y="2556237"/>
            <a:ext cx="709684" cy="369332"/>
          </a:xfrm>
          <a:prstGeom prst="rect">
            <a:avLst/>
          </a:prstGeom>
          <a:noFill/>
        </p:spPr>
        <p:txBody>
          <a:bodyPr wrap="square" rtlCol="0">
            <a:spAutoFit/>
          </a:bodyPr>
          <a:lstStyle/>
          <a:p>
            <a:r>
              <a:rPr lang="en-US" dirty="0"/>
              <a:t>₹300</a:t>
            </a:r>
          </a:p>
        </p:txBody>
      </p:sp>
      <p:sp>
        <p:nvSpPr>
          <p:cNvPr id="10" name="TextBox 9">
            <a:extLst>
              <a:ext uri="{FF2B5EF4-FFF2-40B4-BE49-F238E27FC236}">
                <a16:creationId xmlns:a16="http://schemas.microsoft.com/office/drawing/2014/main" id="{83325162-0C2C-4649-B919-385D50A47DA9}"/>
              </a:ext>
            </a:extLst>
          </p:cNvPr>
          <p:cNvSpPr txBox="1"/>
          <p:nvPr/>
        </p:nvSpPr>
        <p:spPr>
          <a:xfrm>
            <a:off x="10398734" y="2319614"/>
            <a:ext cx="709684" cy="369332"/>
          </a:xfrm>
          <a:prstGeom prst="rect">
            <a:avLst/>
          </a:prstGeom>
          <a:noFill/>
        </p:spPr>
        <p:txBody>
          <a:bodyPr wrap="square" rtlCol="0">
            <a:spAutoFit/>
          </a:bodyPr>
          <a:lstStyle/>
          <a:p>
            <a:r>
              <a:rPr lang="en-US" dirty="0"/>
              <a:t>₹300</a:t>
            </a:r>
          </a:p>
        </p:txBody>
      </p:sp>
      <p:sp>
        <p:nvSpPr>
          <p:cNvPr id="11" name="TextBox 10">
            <a:extLst>
              <a:ext uri="{FF2B5EF4-FFF2-40B4-BE49-F238E27FC236}">
                <a16:creationId xmlns:a16="http://schemas.microsoft.com/office/drawing/2014/main" id="{B4E0EB26-2CB9-1749-8B6E-E72C4BA2BF3E}"/>
              </a:ext>
            </a:extLst>
          </p:cNvPr>
          <p:cNvSpPr txBox="1"/>
          <p:nvPr/>
        </p:nvSpPr>
        <p:spPr>
          <a:xfrm>
            <a:off x="5581933" y="6264322"/>
            <a:ext cx="1663993" cy="461665"/>
          </a:xfrm>
          <a:prstGeom prst="rect">
            <a:avLst/>
          </a:prstGeom>
          <a:noFill/>
        </p:spPr>
        <p:txBody>
          <a:bodyPr wrap="square" rtlCol="0">
            <a:spAutoFit/>
          </a:bodyPr>
          <a:lstStyle/>
          <a:p>
            <a:r>
              <a:rPr lang="en-US" sz="2400" dirty="0"/>
              <a:t>₹900</a:t>
            </a:r>
          </a:p>
        </p:txBody>
      </p:sp>
    </p:spTree>
    <p:extLst>
      <p:ext uri="{BB962C8B-B14F-4D97-AF65-F5344CB8AC3E}">
        <p14:creationId xmlns:p14="http://schemas.microsoft.com/office/powerpoint/2010/main" val="8189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0" presetClass="path" presetSubtype="0" accel="50000" decel="50000" fill="hold" nodeType="withEffect">
                                  <p:stCondLst>
                                    <p:cond delay="0"/>
                                  </p:stCondLst>
                                  <p:childTnLst>
                                    <p:animMotion origin="layout" path="M -0.09323 -0.04236 L 0.22513 -0.04236 " pathEditMode="relative" rAng="0" ptsTypes="AA">
                                      <p:cBhvr>
                                        <p:cTn id="8" dur="2000" fill="hold"/>
                                        <p:tgtEl>
                                          <p:spTgt spid="4"/>
                                        </p:tgtEl>
                                        <p:attrNameLst>
                                          <p:attrName>ppt_x</p:attrName>
                                          <p:attrName>ppt_y</p:attrName>
                                        </p:attrNameLst>
                                      </p:cBhvr>
                                      <p:rCtr x="15911" y="0"/>
                                    </p:animMotion>
                                  </p:childTnLst>
                                </p:cTn>
                              </p:par>
                              <p:par>
                                <p:cTn id="9" presetID="0" presetClass="path" presetSubtype="0" accel="50000" decel="50000" fill="hold" nodeType="withEffect">
                                  <p:stCondLst>
                                    <p:cond delay="0"/>
                                  </p:stCondLst>
                                  <p:childTnLst>
                                    <p:animMotion origin="layout" path="M -0.01875 -0.04791 L -0.2474 -0.04583 " pathEditMode="relative" rAng="0" ptsTypes="AA">
                                      <p:cBhvr>
                                        <p:cTn id="10" dur="2000" fill="hold"/>
                                        <p:tgtEl>
                                          <p:spTgt spid="6"/>
                                        </p:tgtEl>
                                        <p:attrNameLst>
                                          <p:attrName>ppt_x</p:attrName>
                                          <p:attrName>ppt_y</p:attrName>
                                        </p:attrNameLst>
                                      </p:cBhvr>
                                      <p:rCtr x="-11432" y="93"/>
                                    </p:animMotion>
                                  </p:childTnLst>
                                </p:cTn>
                              </p:par>
                              <p:par>
                                <p:cTn id="11" presetID="0" presetClass="path" presetSubtype="0" accel="50000" decel="50000" fill="hold" grpId="0" nodeType="withEffect">
                                  <p:stCondLst>
                                    <p:cond delay="0"/>
                                  </p:stCondLst>
                                  <p:childTnLst>
                                    <p:animMotion origin="layout" path="M 0.01523 0.00602 L 0.27448 0.00602 " pathEditMode="relative" rAng="0" ptsTypes="AA">
                                      <p:cBhvr>
                                        <p:cTn id="12" dur="2000" fill="hold"/>
                                        <p:tgtEl>
                                          <p:spTgt spid="8"/>
                                        </p:tgtEl>
                                        <p:attrNameLst>
                                          <p:attrName>ppt_x</p:attrName>
                                          <p:attrName>ppt_y</p:attrName>
                                        </p:attrNameLst>
                                      </p:cBhvr>
                                      <p:rCtr x="12956" y="0"/>
                                    </p:animMotion>
                                  </p:childTnLst>
                                  <p:subTnLst>
                                    <p:set>
                                      <p:cBhvr override="childStyle">
                                        <p:cTn dur="1" fill="hold" display="0" masterRel="sameClick" afterEffect="1">
                                          <p:stCondLst>
                                            <p:cond evt="end" delay="0">
                                              <p:tn val="11"/>
                                            </p:cond>
                                          </p:stCondLst>
                                        </p:cTn>
                                        <p:tgtEl>
                                          <p:spTgt spid="8"/>
                                        </p:tgtEl>
                                        <p:attrNameLst>
                                          <p:attrName>style.visibility</p:attrName>
                                        </p:attrNameLst>
                                      </p:cBhvr>
                                      <p:to>
                                        <p:strVal val="hidden"/>
                                      </p:to>
                                    </p:set>
                                  </p:subTnLst>
                                </p:cTn>
                              </p:par>
                              <p:par>
                                <p:cTn id="13" presetID="0" presetClass="path" presetSubtype="0" accel="50000" decel="50000" fill="hold" grpId="0" nodeType="withEffect">
                                  <p:stCondLst>
                                    <p:cond delay="0"/>
                                  </p:stCondLst>
                                  <p:childTnLst>
                                    <p:animMotion origin="layout" path="M -1.04167E-6 3.7037E-6 L -0.31367 0.03472 " pathEditMode="relative" rAng="0" ptsTypes="AA">
                                      <p:cBhvr>
                                        <p:cTn id="14" dur="2000" fill="hold"/>
                                        <p:tgtEl>
                                          <p:spTgt spid="10"/>
                                        </p:tgtEl>
                                        <p:attrNameLst>
                                          <p:attrName>ppt_x</p:attrName>
                                          <p:attrName>ppt_y</p:attrName>
                                        </p:attrNameLst>
                                      </p:cBhvr>
                                      <p:rCtr x="-15690" y="1736"/>
                                    </p:animMotion>
                                  </p:childTnLst>
                                  <p:subTnLst>
                                    <p:set>
                                      <p:cBhvr override="childStyle">
                                        <p:cTn dur="1" fill="hold" display="0" masterRel="sameClick" afterEffect="1">
                                          <p:stCondLst>
                                            <p:cond evt="end" delay="0">
                                              <p:tn val="13"/>
                                            </p:cond>
                                          </p:stCondLst>
                                        </p:cTn>
                                        <p:tgtEl>
                                          <p:spTgt spid="10"/>
                                        </p:tgtEl>
                                        <p:attrNameLst>
                                          <p:attrName>style.visibility</p:attrName>
                                        </p:attrNameLst>
                                      </p:cBhvr>
                                      <p:to>
                                        <p:strVal val="hidden"/>
                                      </p:to>
                                    </p:set>
                                  </p:subTnLst>
                                </p:cTn>
                              </p:par>
                              <p:par>
                                <p:cTn id="15" presetID="0" presetClass="path" presetSubtype="0" accel="50000" decel="50000" fill="hold" grpId="1" nodeType="withEffect">
                                  <p:stCondLst>
                                    <p:cond delay="0"/>
                                  </p:stCondLst>
                                  <p:childTnLst>
                                    <p:animMotion origin="layout" path="M 0 0 C 0.00091 -0.00463 0.00183 -0.01852 0.00664 -0.01991 C 0.00782 -0.02037 0.00886 -0.01875 0.01003 -0.01806 C 0.01081 -0.01597 0.01172 -0.01412 0.01224 -0.01204 C 0.01446 -0.00417 0.01328 0.00046 0.01224 0.00995 C 0.01211 0.01204 0.01198 0.01458 0.0112 0.01597 C 0.01003 0.01805 0.00821 0.01875 0.00664 0.02014 C 0.0056 0.01875 0.00378 0.01829 0.00326 0.01597 C 0.00287 0.01342 0.00378 0.01065 0.00443 0.0081 C 0.00521 0.00463 0.00847 -0.00209 0.01003 -0.00394 C 0.01107 -0.00509 0.01224 -0.00533 0.01341 -0.00602 C 0.01615 0.00139 0.01771 0.00254 0.01459 0.01412 C 0.01393 0.01597 0.01224 0.01528 0.0112 0.01597 C 0.00925 0.01528 0.00716 0.01574 0.0056 0.01412 C 0.00326 0.0118 0.00261 0.00347 0.00222 0 C 0.00482 -0.01435 0.00248 -0.00972 0.00782 -0.01597 C 0.00964 -0.01528 0.01185 -0.01597 0.01341 -0.01389 C 0.01433 -0.01273 0.01459 -0.01019 0.01459 -0.00787 C 0.01459 -0.00185 0.0138 0.00393 0.01341 0.00995 C 0.01224 0.00926 0.01029 0.01018 0.01003 0.0081 C 0.00821 -0.00857 0.00964 -0.0081 0.01459 -0.01389 C 0.01602 -0.00834 0.01888 -0.00255 0.01563 0.00393 C 0.01433 0.00671 0.01185 0.00671 0.01003 0.0081 C 0.0086 0.00741 0.00664 0.00787 0.0056 0.00602 C 0.00326 0.00185 0.00495 -0.0081 0.0056 -0.01204 C 0.00586 -0.01412 0.00586 -0.01644 0.00664 -0.01806 C 0.00755 -0.01945 0.00886 -0.01921 0.01003 -0.01991 C 0.0112 -0.01875 0.01315 -0.01829 0.01341 -0.01597 C 0.01407 -0.00926 0.01354 -0.00232 0.01224 0.00393 C 0.01094 0.01088 0.0086 0.00555 0.00782 0.00393 " pathEditMode="relative" ptsTypes="AAAAAAAAAAAAAAAAAAAAAAAAAAAAAA">
                                      <p:cBhvr>
                                        <p:cTn id="16" dur="2000" fill="hold"/>
                                        <p:tgtEl>
                                          <p:spTgt spid="9"/>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
                                        </p:tgtEl>
                                        <p:attrNameLst>
                                          <p:attrName>style.visibility</p:attrName>
                                        </p:attrNameLst>
                                      </p:cBhvr>
                                      <p:to>
                                        <p:strVal val="hidden"/>
                                      </p:to>
                                    </p:set>
                                  </p:subTnLst>
                                </p:cTn>
                              </p:par>
                              <p:par>
                                <p:cTn id="17" presetID="0" presetClass="path" presetSubtype="0" accel="50000" decel="50000" fill="hold" grpId="0" nodeType="withEffect">
                                  <p:stCondLst>
                                    <p:cond delay="0"/>
                                  </p:stCondLst>
                                  <p:childTnLst>
                                    <p:animMotion origin="layout" path="M -0.10182 -0.06481 C -0.10807 -0.0662 -0.11185 -0.06643 -0.11771 -0.06898 C -0.11888 -0.06944 -0.12005 -0.07014 -0.12109 -0.07106 C -0.12226 -0.07199 -0.12331 -0.07361 -0.12448 -0.075 C -0.12526 -0.07708 -0.12617 -0.07893 -0.12669 -0.08102 C -0.12734 -0.0831 -0.12734 -0.08542 -0.12786 -0.08727 C -0.12877 -0.09005 -0.13021 -0.09259 -0.13125 -0.09514 L -0.13359 -0.10741 C -0.13398 -0.10949 -0.1345 -0.11134 -0.13463 -0.11343 C -0.13502 -0.1169 -0.13541 -0.12014 -0.13581 -0.12361 C -0.13607 -0.12569 -0.13659 -0.12755 -0.13698 -0.12963 C -0.13737 -0.13218 -0.13763 -0.13495 -0.13815 -0.13773 C -0.13841 -0.13981 -0.13893 -0.14167 -0.13919 -0.14375 C -0.13971 -0.1463 -0.13997 -0.14907 -0.14036 -0.15185 C -0.14101 -0.15579 -0.14206 -0.15972 -0.14271 -0.16389 C -0.14297 -0.16667 -0.14336 -0.16944 -0.14375 -0.17199 C -0.14375 -0.17176 -0.14661 -0.18727 -0.14713 -0.19028 C -0.14752 -0.19213 -0.14805 -0.19421 -0.14831 -0.1963 C -0.1487 -0.19884 -0.14883 -0.20185 -0.14948 -0.2044 C -0.15 -0.20648 -0.15091 -0.20833 -0.15169 -0.21042 C -0.1539 -0.22176 -0.1526 -0.21435 -0.15508 -0.23264 C -0.15547 -0.23542 -0.15573 -0.23796 -0.15625 -0.24074 L -0.15859 -0.25278 C -0.15898 -0.25764 -0.15924 -0.26227 -0.15963 -0.2669 C -0.16028 -0.27245 -0.16094 -0.27593 -0.16198 -0.28102 C -0.16237 -0.28981 -0.16302 -0.29861 -0.16302 -0.30741 C -0.16302 -0.32153 -0.1625 -0.33565 -0.16198 -0.34977 C -0.16159 -0.35764 -0.15859 -0.37268 -0.15742 -0.37801 C -0.15664 -0.38148 -0.15599 -0.38495 -0.15508 -0.38819 C -0.15416 -0.39167 -0.15273 -0.39491 -0.15169 -0.39838 C -0.15052 -0.40231 -0.14948 -0.40648 -0.14831 -0.41042 C -0.14726 -0.41389 -0.14596 -0.41713 -0.14492 -0.4206 C -0.14414 -0.42315 -0.14349 -0.42593 -0.14271 -0.4287 C -0.14127 -0.43287 -0.13815 -0.44074 -0.13815 -0.44051 C -0.13607 -0.45162 -0.13854 -0.44305 -0.13242 -0.45093 C -0.13112 -0.45255 -0.13021 -0.45509 -0.12903 -0.45694 C -0.1276 -0.45903 -0.12578 -0.46065 -0.12448 -0.46296 C -0.12357 -0.46458 -0.12331 -0.46736 -0.12226 -0.46898 C -0.12096 -0.47083 -0.11914 -0.47176 -0.11771 -0.47315 C -0.11289 -0.48148 -0.11107 -0.48518 -0.10521 -0.49329 C -0.10299 -0.4963 -0.10052 -0.49838 -0.09831 -0.50139 C -0.09635 -0.5044 -0.09414 -0.50741 -0.09271 -0.51134 C -0.09193 -0.51343 -0.0914 -0.51574 -0.09036 -0.51759 C -0.08906 -0.51991 -0.08724 -0.5213 -0.08594 -0.52361 C -0.08229 -0.5294 -0.07969 -0.53704 -0.07565 -0.54167 C -0.06914 -0.54954 -0.07513 -0.54143 -0.06771 -0.55579 C -0.06523 -0.56088 -0.06185 -0.56458 -0.05976 -0.57014 C -0.05729 -0.57662 -0.05755 -0.57847 -0.05755 -0.57407 " pathEditMode="relative" rAng="0" ptsTypes="AAAAAAAAAAAAAAAAAAAAAAAAAAAAAAAAAAAAAAAAAAAAAAAA">
                                      <p:cBhvr>
                                        <p:cTn id="18" dur="2000" fill="hold"/>
                                        <p:tgtEl>
                                          <p:spTgt spid="11"/>
                                        </p:tgtEl>
                                        <p:attrNameLst>
                                          <p:attrName>ppt_x</p:attrName>
                                          <p:attrName>ppt_y</p:attrName>
                                        </p:attrNameLst>
                                      </p:cBhvr>
                                      <p:rCtr x="-846" y="-2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9EDD237-D755-1C42-AA79-741D9F1744C1}"/>
              </a:ext>
            </a:extLst>
          </p:cNvPr>
          <p:cNvSpPr>
            <a:spLocks noGrp="1"/>
          </p:cNvSpPr>
          <p:nvPr>
            <p:ph type="title"/>
          </p:nvPr>
        </p:nvSpPr>
        <p:spPr>
          <a:xfrm>
            <a:off x="1251678" y="382385"/>
            <a:ext cx="10178322" cy="1492132"/>
          </a:xfrm>
        </p:spPr>
        <p:txBody>
          <a:bodyPr anchor="ctr">
            <a:normAutofit/>
          </a:bodyPr>
          <a:lstStyle/>
          <a:p>
            <a:r>
              <a:rPr lang="en-US"/>
              <a:t>3. Rider authentication</a:t>
            </a:r>
            <a:br>
              <a:rPr lang="en-US"/>
            </a:br>
            <a:endParaRPr lang="en-US"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F05AABF5-F5B2-CA27-B1E4-EBB49A465C11}"/>
              </a:ext>
            </a:extLst>
          </p:cNvPr>
          <p:cNvGraphicFramePr>
            <a:graphicFrameLocks noGrp="1"/>
          </p:cNvGraphicFramePr>
          <p:nvPr>
            <p:ph idx="1"/>
            <p:extLst>
              <p:ext uri="{D42A27DB-BD31-4B8C-83A1-F6EECF244321}">
                <p14:modId xmlns:p14="http://schemas.microsoft.com/office/powerpoint/2010/main" val="3141245506"/>
              </p:ext>
            </p:extLst>
          </p:nvPr>
        </p:nvGraphicFramePr>
        <p:xfrm>
          <a:off x="1250951" y="2286000"/>
          <a:ext cx="6840104"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ear, metalware, wheel, farm machine&#10;&#10;Description automatically generated">
            <a:extLst>
              <a:ext uri="{FF2B5EF4-FFF2-40B4-BE49-F238E27FC236}">
                <a16:creationId xmlns:a16="http://schemas.microsoft.com/office/drawing/2014/main" id="{D0E265BD-F5EF-D145-9849-A9B69F302B7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36000" y="297873"/>
            <a:ext cx="946727" cy="946727"/>
          </a:xfrm>
          <a:prstGeom prst="rect">
            <a:avLst/>
          </a:prstGeom>
        </p:spPr>
      </p:pic>
    </p:spTree>
    <p:extLst>
      <p:ext uri="{BB962C8B-B14F-4D97-AF65-F5344CB8AC3E}">
        <p14:creationId xmlns:p14="http://schemas.microsoft.com/office/powerpoint/2010/main" val="11874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432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C5AC587F-A42B-1741-8FCA-0EAC7B560717}"/>
              </a:ext>
            </a:extLst>
          </p:cNvPr>
          <p:cNvSpPr>
            <a:spLocks noGrp="1"/>
          </p:cNvSpPr>
          <p:nvPr>
            <p:ph type="title"/>
          </p:nvPr>
        </p:nvSpPr>
        <p:spPr>
          <a:xfrm>
            <a:off x="283464" y="637031"/>
            <a:ext cx="7569200" cy="1638469"/>
          </a:xfrm>
        </p:spPr>
        <p:txBody>
          <a:bodyPr>
            <a:normAutofit/>
          </a:bodyPr>
          <a:lstStyle/>
          <a:p>
            <a:r>
              <a:rPr lang="en-US" dirty="0"/>
              <a:t>4. Driver         Authentication</a:t>
            </a:r>
          </a:p>
        </p:txBody>
      </p:sp>
      <p:sp>
        <p:nvSpPr>
          <p:cNvPr id="23" name="Rectangle 22">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5" name="Content Placeholder 2">
            <a:extLst>
              <a:ext uri="{FF2B5EF4-FFF2-40B4-BE49-F238E27FC236}">
                <a16:creationId xmlns:a16="http://schemas.microsoft.com/office/drawing/2014/main" id="{FAF8CB8D-4BE6-CE8E-7BA0-2EBBE8AEAE45}"/>
              </a:ext>
            </a:extLst>
          </p:cNvPr>
          <p:cNvGraphicFramePr>
            <a:graphicFrameLocks noGrp="1"/>
          </p:cNvGraphicFramePr>
          <p:nvPr>
            <p:ph idx="1"/>
            <p:extLst>
              <p:ext uri="{D42A27DB-BD31-4B8C-83A1-F6EECF244321}">
                <p14:modId xmlns:p14="http://schemas.microsoft.com/office/powerpoint/2010/main" val="1314976091"/>
              </p:ext>
            </p:extLst>
          </p:nvPr>
        </p:nvGraphicFramePr>
        <p:xfrm>
          <a:off x="765051" y="2443140"/>
          <a:ext cx="6306309" cy="3930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Employee Badge">
            <a:extLst>
              <a:ext uri="{FF2B5EF4-FFF2-40B4-BE49-F238E27FC236}">
                <a16:creationId xmlns:a16="http://schemas.microsoft.com/office/drawing/2014/main" id="{DFCF4FA4-C828-F3E9-3086-BA790A879A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0787" y="1600709"/>
            <a:ext cx="3656581" cy="3656581"/>
          </a:xfrm>
          <a:prstGeom prst="rect">
            <a:avLst/>
          </a:prstGeom>
        </p:spPr>
      </p:pic>
      <p:pic>
        <p:nvPicPr>
          <p:cNvPr id="5" name="Picture 4" descr="Icon&#10;&#10;Description automatically generated">
            <a:extLst>
              <a:ext uri="{FF2B5EF4-FFF2-40B4-BE49-F238E27FC236}">
                <a16:creationId xmlns:a16="http://schemas.microsoft.com/office/drawing/2014/main" id="{2A8C84ED-515D-B245-8448-4471B4A9D5A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87291" y="3117272"/>
            <a:ext cx="817418" cy="817418"/>
          </a:xfrm>
          <a:prstGeom prst="rect">
            <a:avLst/>
          </a:prstGeom>
        </p:spPr>
      </p:pic>
    </p:spTree>
    <p:extLst>
      <p:ext uri="{BB962C8B-B14F-4D97-AF65-F5344CB8AC3E}">
        <p14:creationId xmlns:p14="http://schemas.microsoft.com/office/powerpoint/2010/main" val="117550366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991</TotalTime>
  <Words>515</Words>
  <Application>Microsoft Macintosh PowerPoint</Application>
  <PresentationFormat>Widescreen</PresentationFormat>
  <Paragraphs>79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Gill Sans MT</vt:lpstr>
      <vt:lpstr>Helvetica Neue</vt:lpstr>
      <vt:lpstr>Impact</vt:lpstr>
      <vt:lpstr>Badge</vt:lpstr>
      <vt:lpstr>MINOR PROJECT PRESENTATION</vt:lpstr>
      <vt:lpstr> ROWER  TAXI</vt:lpstr>
      <vt:lpstr>&lt;H1&gt;&lt;u&gt;   AIM  &lt;/u&gt;&lt;/H1&gt;</vt:lpstr>
      <vt:lpstr>Story behind the idea</vt:lpstr>
      <vt:lpstr>FEATURES</vt:lpstr>
      <vt:lpstr>1. CAB BOOKING</vt:lpstr>
      <vt:lpstr>2. Car Pooling</vt:lpstr>
      <vt:lpstr>3. Rider authentication </vt:lpstr>
      <vt:lpstr>4. Driver         Authentication</vt:lpstr>
      <vt:lpstr>5. Login/Signup/logout</vt:lpstr>
      <vt:lpstr>Technology USEd</vt:lpstr>
      <vt:lpstr>Future prospects</vt:lpstr>
      <vt:lpstr>FUTure prospects</vt:lpstr>
      <vt:lpstr>HOPE TO SEE YOU SOON IN ROWER THE NEXT TIME YOU TRAVEL</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ROWER  TAXI</dc:title>
  <dc:creator>Dhruv Jhanwar[CSE - 2020]</dc:creator>
  <cp:lastModifiedBy>Dhruv Jhanwar[CSE - 2020]</cp:lastModifiedBy>
  <cp:revision>3</cp:revision>
  <dcterms:created xsi:type="dcterms:W3CDTF">2023-03-22T18:39:21Z</dcterms:created>
  <dcterms:modified xsi:type="dcterms:W3CDTF">2023-04-20T16:29:31Z</dcterms:modified>
</cp:coreProperties>
</file>